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91" r:id="rId2"/>
    <p:sldId id="256" r:id="rId3"/>
    <p:sldId id="290" r:id="rId4"/>
    <p:sldId id="292" r:id="rId5"/>
    <p:sldId id="293" r:id="rId6"/>
    <p:sldId id="294" r:id="rId7"/>
    <p:sldId id="289" r:id="rId8"/>
    <p:sldId id="297" r:id="rId9"/>
    <p:sldId id="298" r:id="rId10"/>
    <p:sldId id="301" r:id="rId11"/>
    <p:sldId id="299" r:id="rId12"/>
    <p:sldId id="300" r:id="rId13"/>
    <p:sldId id="263" r:id="rId14"/>
    <p:sldId id="304" r:id="rId15"/>
    <p:sldId id="303" r:id="rId16"/>
    <p:sldId id="305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7059" autoAdjust="0"/>
  </p:normalViewPr>
  <p:slideViewPr>
    <p:cSldViewPr>
      <p:cViewPr varScale="1">
        <p:scale>
          <a:sx n="64" d="100"/>
          <a:sy n="64" d="100"/>
        </p:scale>
        <p:origin x="-13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199DB-D5A5-44E6-8F1B-A5B40BD89C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B5A51C-4D8A-40CC-B444-747D68E3FD3E}">
      <dgm:prSet/>
      <dgm:spPr/>
      <dgm:t>
        <a:bodyPr/>
        <a:lstStyle/>
        <a:p>
          <a:pPr rtl="0"/>
          <a:r>
            <a:rPr lang="en-US" dirty="0" smtClean="0"/>
            <a:t>SISTEM OTOMASI PEMBUAT JADWAL KEGIATAN BELAJAR MENGAJAR MENGGUNAKAN ALGORITMA GENETIK DAN TABU SEARCH</a:t>
          </a:r>
          <a:endParaRPr lang="en-US" dirty="0"/>
        </a:p>
      </dgm:t>
    </dgm:pt>
    <dgm:pt modelId="{100E0BEE-98EF-488B-A0DF-A70751133F9F}" type="parTrans" cxnId="{8AEF5090-855B-4D64-B25E-26EFAE4E9963}">
      <dgm:prSet/>
      <dgm:spPr/>
      <dgm:t>
        <a:bodyPr/>
        <a:lstStyle/>
        <a:p>
          <a:endParaRPr lang="id-ID"/>
        </a:p>
      </dgm:t>
    </dgm:pt>
    <dgm:pt modelId="{B4B052C7-5149-4FC3-9133-AEDCC923229E}" type="sibTrans" cxnId="{8AEF5090-855B-4D64-B25E-26EFAE4E9963}">
      <dgm:prSet/>
      <dgm:spPr/>
      <dgm:t>
        <a:bodyPr/>
        <a:lstStyle/>
        <a:p>
          <a:endParaRPr lang="id-ID"/>
        </a:p>
      </dgm:t>
    </dgm:pt>
    <dgm:pt modelId="{AB871A72-E912-4957-BB3B-47E6D3B1E091}" type="pres">
      <dgm:prSet presAssocID="{CFB199DB-D5A5-44E6-8F1B-A5B40BD89C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97F85B1-83F9-4173-A20B-53B673866673}" type="pres">
      <dgm:prSet presAssocID="{9CB5A51C-4D8A-40CC-B444-747D68E3FD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05837C4-077A-407B-AB6E-032CB06D26E6}" type="presOf" srcId="{9CB5A51C-4D8A-40CC-B444-747D68E3FD3E}" destId="{497F85B1-83F9-4173-A20B-53B673866673}" srcOrd="0" destOrd="0" presId="urn:microsoft.com/office/officeart/2005/8/layout/vList2"/>
    <dgm:cxn modelId="{8AEF5090-855B-4D64-B25E-26EFAE4E9963}" srcId="{CFB199DB-D5A5-44E6-8F1B-A5B40BD89CA4}" destId="{9CB5A51C-4D8A-40CC-B444-747D68E3FD3E}" srcOrd="0" destOrd="0" parTransId="{100E0BEE-98EF-488B-A0DF-A70751133F9F}" sibTransId="{B4B052C7-5149-4FC3-9133-AEDCC923229E}"/>
    <dgm:cxn modelId="{58128376-C44A-49D3-B247-56261DCC9FFB}" type="presOf" srcId="{CFB199DB-D5A5-44E6-8F1B-A5B40BD89CA4}" destId="{AB871A72-E912-4957-BB3B-47E6D3B1E091}" srcOrd="0" destOrd="0" presId="urn:microsoft.com/office/officeart/2005/8/layout/vList2"/>
    <dgm:cxn modelId="{6CD7C50A-4156-40B5-94F8-631A842768D7}" type="presParOf" srcId="{AB871A72-E912-4957-BB3B-47E6D3B1E091}" destId="{497F85B1-83F9-4173-A20B-53B673866673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1E9B4-BEF6-4775-909B-CC2682FBCC59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id-ID"/>
        </a:p>
      </dgm:t>
    </dgm:pt>
    <dgm:pt modelId="{89E4E852-E531-4FF3-8861-11F601C4BE92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algn="ctr" rtl="0"/>
          <a:r>
            <a:rPr lang="en-US" b="1" dirty="0" smtClean="0"/>
            <a:t>DISUSUN OLEH : </a:t>
          </a:r>
          <a:endParaRPr lang="id-ID" dirty="0"/>
        </a:p>
      </dgm:t>
    </dgm:pt>
    <dgm:pt modelId="{F4FE7278-AD6A-409F-B7F8-E9DC3708FE3E}" type="parTrans" cxnId="{3C85E30F-9CC7-483E-BEF2-6DFBCA273670}">
      <dgm:prSet/>
      <dgm:spPr/>
      <dgm:t>
        <a:bodyPr/>
        <a:lstStyle/>
        <a:p>
          <a:endParaRPr lang="id-ID"/>
        </a:p>
      </dgm:t>
    </dgm:pt>
    <dgm:pt modelId="{AEEA6D1C-148D-42CB-ADCE-F44012375AD7}" type="sibTrans" cxnId="{3C85E30F-9CC7-483E-BEF2-6DFBCA273670}">
      <dgm:prSet/>
      <dgm:spPr/>
      <dgm:t>
        <a:bodyPr/>
        <a:lstStyle/>
        <a:p>
          <a:endParaRPr lang="id-ID"/>
        </a:p>
      </dgm:t>
    </dgm:pt>
    <dgm:pt modelId="{659C526F-EFCC-49D9-AF1D-AB9985C151C2}">
      <dgm:prSet/>
      <dgm:spPr/>
      <dgm:t>
        <a:bodyPr/>
        <a:lstStyle/>
        <a:p>
          <a:pPr rtl="0"/>
          <a:r>
            <a:rPr lang="en-US" b="1" dirty="0" smtClean="0"/>
            <a:t>NAMA	   : DEDE HIDAYAT</a:t>
          </a:r>
          <a:endParaRPr lang="id-ID" dirty="0"/>
        </a:p>
      </dgm:t>
    </dgm:pt>
    <dgm:pt modelId="{27413600-B058-4F0B-923F-D0F4363B6C4E}" type="parTrans" cxnId="{0810031E-FEC7-4B33-B620-68278BE47610}">
      <dgm:prSet/>
      <dgm:spPr/>
      <dgm:t>
        <a:bodyPr/>
        <a:lstStyle/>
        <a:p>
          <a:endParaRPr lang="id-ID"/>
        </a:p>
      </dgm:t>
    </dgm:pt>
    <dgm:pt modelId="{9230C0A7-131F-4B7C-8639-D345B38BBFD9}" type="sibTrans" cxnId="{0810031E-FEC7-4B33-B620-68278BE47610}">
      <dgm:prSet/>
      <dgm:spPr/>
      <dgm:t>
        <a:bodyPr/>
        <a:lstStyle/>
        <a:p>
          <a:endParaRPr lang="id-ID"/>
        </a:p>
      </dgm:t>
    </dgm:pt>
    <dgm:pt modelId="{31D246DF-874E-4193-A1B0-7AB2C818291E}">
      <dgm:prSet/>
      <dgm:spPr/>
      <dgm:t>
        <a:bodyPr/>
        <a:lstStyle/>
        <a:p>
          <a:pPr rtl="0"/>
          <a:r>
            <a:rPr lang="en-US" b="1" dirty="0" smtClean="0"/>
            <a:t>NIM	   : 17090069</a:t>
          </a:r>
          <a:endParaRPr lang="id-ID" dirty="0"/>
        </a:p>
      </dgm:t>
    </dgm:pt>
    <dgm:pt modelId="{077D5D1F-B1AA-4F2D-87BA-4B0C501C54FD}" type="parTrans" cxnId="{D6E18E74-C60E-4862-8BB5-C05A228CFB3F}">
      <dgm:prSet/>
      <dgm:spPr/>
      <dgm:t>
        <a:bodyPr/>
        <a:lstStyle/>
        <a:p>
          <a:endParaRPr lang="id-ID"/>
        </a:p>
      </dgm:t>
    </dgm:pt>
    <dgm:pt modelId="{D1F2A56A-5B49-49A0-B356-729609B4F29A}" type="sibTrans" cxnId="{D6E18E74-C60E-4862-8BB5-C05A228CFB3F}">
      <dgm:prSet/>
      <dgm:spPr/>
      <dgm:t>
        <a:bodyPr/>
        <a:lstStyle/>
        <a:p>
          <a:endParaRPr lang="id-ID"/>
        </a:p>
      </dgm:t>
    </dgm:pt>
    <dgm:pt modelId="{3AA2E976-5816-46A0-A881-46FBC5D7A74C}">
      <dgm:prSet/>
      <dgm:spPr/>
      <dgm:t>
        <a:bodyPr/>
        <a:lstStyle/>
        <a:p>
          <a:pPr rtl="0"/>
          <a:r>
            <a:rPr lang="en-US" b="1" dirty="0" smtClean="0"/>
            <a:t>TANGGAL : 30 AGUSTUS 2013</a:t>
          </a:r>
          <a:endParaRPr lang="id-ID" b="1" dirty="0"/>
        </a:p>
      </dgm:t>
    </dgm:pt>
    <dgm:pt modelId="{748C6641-644E-49FE-A5D5-1208C8491581}" type="parTrans" cxnId="{DFC14DFE-A8A3-47AC-847F-E77AC6EC63C1}">
      <dgm:prSet/>
      <dgm:spPr/>
      <dgm:t>
        <a:bodyPr/>
        <a:lstStyle/>
        <a:p>
          <a:endParaRPr lang="id-ID"/>
        </a:p>
      </dgm:t>
    </dgm:pt>
    <dgm:pt modelId="{3699C641-7F95-4E2D-A194-621B984956BF}" type="sibTrans" cxnId="{DFC14DFE-A8A3-47AC-847F-E77AC6EC63C1}">
      <dgm:prSet/>
      <dgm:spPr/>
      <dgm:t>
        <a:bodyPr/>
        <a:lstStyle/>
        <a:p>
          <a:endParaRPr lang="id-ID"/>
        </a:p>
      </dgm:t>
    </dgm:pt>
    <dgm:pt modelId="{F3651782-D44E-42F0-9851-D0ACB2039B14}" type="pres">
      <dgm:prSet presAssocID="{21C1E9B4-BEF6-4775-909B-CC2682FBCC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DB14C00-7B47-4E8C-AA0E-4CA10C63031A}" type="pres">
      <dgm:prSet presAssocID="{89E4E852-E531-4FF3-8861-11F601C4BE9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CD31DA-4A92-4B9B-BD0A-CFDE14F079C7}" type="pres">
      <dgm:prSet presAssocID="{AEEA6D1C-148D-42CB-ADCE-F44012375AD7}" presName="spacer" presStyleCnt="0"/>
      <dgm:spPr/>
    </dgm:pt>
    <dgm:pt modelId="{6636981B-8D86-47DE-A81B-95E8606B2D6E}" type="pres">
      <dgm:prSet presAssocID="{659C526F-EFCC-49D9-AF1D-AB9985C151C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458A4C-FAA6-4C5C-B915-9C366F90A240}" type="pres">
      <dgm:prSet presAssocID="{9230C0A7-131F-4B7C-8639-D345B38BBFD9}" presName="spacer" presStyleCnt="0"/>
      <dgm:spPr/>
    </dgm:pt>
    <dgm:pt modelId="{DC0CE905-82C2-4224-90CD-75E0D22FFCAD}" type="pres">
      <dgm:prSet presAssocID="{31D246DF-874E-4193-A1B0-7AB2C81829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F714F9-8FED-4664-B1BD-E3C5C6EC1D8A}" type="pres">
      <dgm:prSet presAssocID="{D1F2A56A-5B49-49A0-B356-729609B4F29A}" presName="spacer" presStyleCnt="0"/>
      <dgm:spPr/>
    </dgm:pt>
    <dgm:pt modelId="{8A3575BA-B879-44EF-8BE5-647396DCA347}" type="pres">
      <dgm:prSet presAssocID="{3AA2E976-5816-46A0-A881-46FBC5D7A7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2EBFE9E-1AE1-4A16-94E5-4FE3C653CCA1}" type="presOf" srcId="{31D246DF-874E-4193-A1B0-7AB2C818291E}" destId="{DC0CE905-82C2-4224-90CD-75E0D22FFCAD}" srcOrd="0" destOrd="0" presId="urn:microsoft.com/office/officeart/2005/8/layout/vList2"/>
    <dgm:cxn modelId="{46BCAD5B-F9E0-490A-AD8B-6862EC0AA300}" type="presOf" srcId="{89E4E852-E531-4FF3-8861-11F601C4BE92}" destId="{0DB14C00-7B47-4E8C-AA0E-4CA10C63031A}" srcOrd="0" destOrd="0" presId="urn:microsoft.com/office/officeart/2005/8/layout/vList2"/>
    <dgm:cxn modelId="{0810031E-FEC7-4B33-B620-68278BE47610}" srcId="{21C1E9B4-BEF6-4775-909B-CC2682FBCC59}" destId="{659C526F-EFCC-49D9-AF1D-AB9985C151C2}" srcOrd="1" destOrd="0" parTransId="{27413600-B058-4F0B-923F-D0F4363B6C4E}" sibTransId="{9230C0A7-131F-4B7C-8639-D345B38BBFD9}"/>
    <dgm:cxn modelId="{DFC14DFE-A8A3-47AC-847F-E77AC6EC63C1}" srcId="{21C1E9B4-BEF6-4775-909B-CC2682FBCC59}" destId="{3AA2E976-5816-46A0-A881-46FBC5D7A74C}" srcOrd="3" destOrd="0" parTransId="{748C6641-644E-49FE-A5D5-1208C8491581}" sibTransId="{3699C641-7F95-4E2D-A194-621B984956BF}"/>
    <dgm:cxn modelId="{649B3DEF-1C95-409D-BE14-1B1673700F2B}" type="presOf" srcId="{21C1E9B4-BEF6-4775-909B-CC2682FBCC59}" destId="{F3651782-D44E-42F0-9851-D0ACB2039B14}" srcOrd="0" destOrd="0" presId="urn:microsoft.com/office/officeart/2005/8/layout/vList2"/>
    <dgm:cxn modelId="{3C85E30F-9CC7-483E-BEF2-6DFBCA273670}" srcId="{21C1E9B4-BEF6-4775-909B-CC2682FBCC59}" destId="{89E4E852-E531-4FF3-8861-11F601C4BE92}" srcOrd="0" destOrd="0" parTransId="{F4FE7278-AD6A-409F-B7F8-E9DC3708FE3E}" sibTransId="{AEEA6D1C-148D-42CB-ADCE-F44012375AD7}"/>
    <dgm:cxn modelId="{D6E18E74-C60E-4862-8BB5-C05A228CFB3F}" srcId="{21C1E9B4-BEF6-4775-909B-CC2682FBCC59}" destId="{31D246DF-874E-4193-A1B0-7AB2C818291E}" srcOrd="2" destOrd="0" parTransId="{077D5D1F-B1AA-4F2D-87BA-4B0C501C54FD}" sibTransId="{D1F2A56A-5B49-49A0-B356-729609B4F29A}"/>
    <dgm:cxn modelId="{3EB0143E-345D-429C-857F-9A506D142739}" type="presOf" srcId="{3AA2E976-5816-46A0-A881-46FBC5D7A74C}" destId="{8A3575BA-B879-44EF-8BE5-647396DCA347}" srcOrd="0" destOrd="0" presId="urn:microsoft.com/office/officeart/2005/8/layout/vList2"/>
    <dgm:cxn modelId="{FBCBBC08-9497-45CC-A4ED-C30FD8EC1247}" type="presOf" srcId="{659C526F-EFCC-49D9-AF1D-AB9985C151C2}" destId="{6636981B-8D86-47DE-A81B-95E8606B2D6E}" srcOrd="0" destOrd="0" presId="urn:microsoft.com/office/officeart/2005/8/layout/vList2"/>
    <dgm:cxn modelId="{94A47B3E-BE06-4897-BFE2-C3B521C84216}" type="presParOf" srcId="{F3651782-D44E-42F0-9851-D0ACB2039B14}" destId="{0DB14C00-7B47-4E8C-AA0E-4CA10C63031A}" srcOrd="0" destOrd="0" presId="urn:microsoft.com/office/officeart/2005/8/layout/vList2"/>
    <dgm:cxn modelId="{D3DAFB9A-52AA-491B-BC7D-C201079F700E}" type="presParOf" srcId="{F3651782-D44E-42F0-9851-D0ACB2039B14}" destId="{DDCD31DA-4A92-4B9B-BD0A-CFDE14F079C7}" srcOrd="1" destOrd="0" presId="urn:microsoft.com/office/officeart/2005/8/layout/vList2"/>
    <dgm:cxn modelId="{442D7501-C23D-41FA-9A0C-60E97FD3B506}" type="presParOf" srcId="{F3651782-D44E-42F0-9851-D0ACB2039B14}" destId="{6636981B-8D86-47DE-A81B-95E8606B2D6E}" srcOrd="2" destOrd="0" presId="urn:microsoft.com/office/officeart/2005/8/layout/vList2"/>
    <dgm:cxn modelId="{EA0F6DF6-34A8-46F1-976D-7901B7969BE2}" type="presParOf" srcId="{F3651782-D44E-42F0-9851-D0ACB2039B14}" destId="{B0458A4C-FAA6-4C5C-B915-9C366F90A240}" srcOrd="3" destOrd="0" presId="urn:microsoft.com/office/officeart/2005/8/layout/vList2"/>
    <dgm:cxn modelId="{09520171-0907-44F6-8EF5-613E678740F6}" type="presParOf" srcId="{F3651782-D44E-42F0-9851-D0ACB2039B14}" destId="{DC0CE905-82C2-4224-90CD-75E0D22FFCAD}" srcOrd="4" destOrd="0" presId="urn:microsoft.com/office/officeart/2005/8/layout/vList2"/>
    <dgm:cxn modelId="{8A2157E0-F877-4514-85C6-48FD699366D5}" type="presParOf" srcId="{F3651782-D44E-42F0-9851-D0ACB2039B14}" destId="{AAF714F9-8FED-4664-B1BD-E3C5C6EC1D8A}" srcOrd="5" destOrd="0" presId="urn:microsoft.com/office/officeart/2005/8/layout/vList2"/>
    <dgm:cxn modelId="{3F79AC65-AD66-49BD-A530-47A4C58E0C56}" type="presParOf" srcId="{F3651782-D44E-42F0-9851-D0ACB2039B14}" destId="{8A3575BA-B879-44EF-8BE5-647396DCA347}" srcOrd="6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E379B-36C1-4F59-8201-BCC3816AD8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7E7CAB2-78BB-453B-A8E8-E59ECB702AEB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1600" dirty="0" smtClean="0">
              <a:latin typeface="Franklin Gothic Book" pitchFamily="34" charset="0"/>
            </a:rPr>
            <a:t>“</a:t>
          </a:r>
          <a:r>
            <a:rPr lang="en-US" sz="1600" dirty="0" err="1" smtClean="0">
              <a:latin typeface="Franklin Gothic Book" pitchFamily="34" charset="0"/>
            </a:rPr>
            <a:t>Penjadwalan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akademik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merupakan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masalah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optimasi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kombinatorial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didalam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dunia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nyata</a:t>
          </a:r>
          <a:r>
            <a:rPr lang="en-US" sz="1600" dirty="0" smtClean="0">
              <a:latin typeface="Franklin Gothic Book" pitchFamily="34" charset="0"/>
            </a:rPr>
            <a:t>” </a:t>
          </a:r>
          <a:r>
            <a:rPr lang="en-US" sz="1600" dirty="0" err="1" smtClean="0">
              <a:latin typeface="Franklin Gothic Book" pitchFamily="34" charset="0"/>
            </a:rPr>
            <a:t>Adhitya</a:t>
          </a:r>
          <a:r>
            <a:rPr lang="en-US" sz="1600" dirty="0" smtClean="0">
              <a:latin typeface="Franklin Gothic Book" pitchFamily="34" charset="0"/>
            </a:rPr>
            <a:t> (2006:1)</a:t>
          </a:r>
          <a:endParaRPr lang="id-ID" sz="1600" dirty="0">
            <a:latin typeface="Franklin Gothic Book" pitchFamily="34" charset="0"/>
          </a:endParaRPr>
        </a:p>
      </dgm:t>
    </dgm:pt>
    <dgm:pt modelId="{F47E720F-73EE-4C40-AD78-020FD65B7523}" type="parTrans" cxnId="{BDBE204F-C0C6-4EE2-B7ED-99FF47397102}">
      <dgm:prSet/>
      <dgm:spPr/>
      <dgm:t>
        <a:bodyPr/>
        <a:lstStyle/>
        <a:p>
          <a:endParaRPr lang="id-ID">
            <a:latin typeface="Franklin Gothic Book" pitchFamily="34" charset="0"/>
          </a:endParaRPr>
        </a:p>
      </dgm:t>
    </dgm:pt>
    <dgm:pt modelId="{E68814C0-F0A6-4DAE-8C2F-9ACAC335B4AF}" type="sibTrans" cxnId="{BDBE204F-C0C6-4EE2-B7ED-99FF47397102}">
      <dgm:prSet/>
      <dgm:spPr/>
      <dgm:t>
        <a:bodyPr/>
        <a:lstStyle/>
        <a:p>
          <a:endParaRPr lang="id-ID">
            <a:latin typeface="Franklin Gothic Book" pitchFamily="34" charset="0"/>
          </a:endParaRPr>
        </a:p>
      </dgm:t>
    </dgm:pt>
    <dgm:pt modelId="{331F40F8-FDF8-4F1F-8317-338444F33E17}" type="pres">
      <dgm:prSet presAssocID="{0DDE379B-36C1-4F59-8201-BCC3816AD8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3D3659D-4145-47B7-873B-FA11B2D5AD31}" type="pres">
      <dgm:prSet presAssocID="{27E7CAB2-78BB-453B-A8E8-E59ECB702AEB}" presName="node" presStyleLbl="node1" presStyleIdx="0" presStyleCnt="1" custLinFactNeighborX="89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DBE204F-C0C6-4EE2-B7ED-99FF47397102}" srcId="{0DDE379B-36C1-4F59-8201-BCC3816AD85A}" destId="{27E7CAB2-78BB-453B-A8E8-E59ECB702AEB}" srcOrd="0" destOrd="0" parTransId="{F47E720F-73EE-4C40-AD78-020FD65B7523}" sibTransId="{E68814C0-F0A6-4DAE-8C2F-9ACAC335B4AF}"/>
    <dgm:cxn modelId="{FAFBBC2A-ED8A-448F-A6CE-ECFE4721C184}" type="presOf" srcId="{0DDE379B-36C1-4F59-8201-BCC3816AD85A}" destId="{331F40F8-FDF8-4F1F-8317-338444F33E17}" srcOrd="0" destOrd="0" presId="urn:microsoft.com/office/officeart/2005/8/layout/process1"/>
    <dgm:cxn modelId="{CB1030E6-F867-4781-8A3F-F543768F5DD4}" type="presOf" srcId="{27E7CAB2-78BB-453B-A8E8-E59ECB702AEB}" destId="{43D3659D-4145-47B7-873B-FA11B2D5AD31}" srcOrd="0" destOrd="0" presId="urn:microsoft.com/office/officeart/2005/8/layout/process1"/>
    <dgm:cxn modelId="{B8D9389B-0FC9-4DFD-921A-8FB31978AE99}" type="presParOf" srcId="{331F40F8-FDF8-4F1F-8317-338444F33E17}" destId="{43D3659D-4145-47B7-873B-FA11B2D5AD31}" srcOrd="0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98A51-F1BE-436C-B34A-73C78FF454A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6D58F39-5033-4B52-A8BE-63B1137EFD38}">
      <dgm:prSet custT="1"/>
      <dgm:spPr/>
      <dgm:t>
        <a:bodyPr/>
        <a:lstStyle/>
        <a:p>
          <a:pPr algn="l" rtl="0"/>
          <a:r>
            <a:rPr lang="id-ID" sz="1800" dirty="0" smtClean="0">
              <a:latin typeface="Franklin Gothic Book" pitchFamily="34" charset="0"/>
            </a:rPr>
            <a:t>Bagaimana menganalisa, merancang, dan mengimplementasikan </a:t>
          </a:r>
          <a:r>
            <a:rPr lang="en-US" sz="1800" dirty="0" smtClean="0">
              <a:latin typeface="Franklin Gothic Book" pitchFamily="34" charset="0"/>
            </a:rPr>
            <a:t>A</a:t>
          </a:r>
          <a:r>
            <a:rPr lang="id-ID" sz="1800" dirty="0" smtClean="0">
              <a:latin typeface="Franklin Gothic Book" pitchFamily="34" charset="0"/>
            </a:rPr>
            <a:t>lgoritma </a:t>
          </a:r>
          <a:r>
            <a:rPr lang="en-US" sz="1800" dirty="0" smtClean="0">
              <a:latin typeface="Franklin Gothic Book" pitchFamily="34" charset="0"/>
            </a:rPr>
            <a:t>G</a:t>
          </a:r>
          <a:r>
            <a:rPr lang="id-ID" sz="1800" dirty="0" smtClean="0">
              <a:latin typeface="Franklin Gothic Book" pitchFamily="34" charset="0"/>
            </a:rPr>
            <a:t>enetik</a:t>
          </a:r>
          <a:r>
            <a:rPr lang="en-US" sz="1800" dirty="0" smtClean="0">
              <a:latin typeface="Franklin Gothic Book" pitchFamily="34" charset="0"/>
            </a:rPr>
            <a:t> </a:t>
          </a:r>
          <a:r>
            <a:rPr lang="en-US" sz="1800" dirty="0" err="1" smtClean="0">
              <a:latin typeface="Franklin Gothic Book" pitchFamily="34" charset="0"/>
            </a:rPr>
            <a:t>dan</a:t>
          </a:r>
          <a:r>
            <a:rPr lang="en-US" sz="1800" dirty="0" smtClean="0">
              <a:latin typeface="Franklin Gothic Book" pitchFamily="34" charset="0"/>
            </a:rPr>
            <a:t> </a:t>
          </a:r>
          <a:r>
            <a:rPr lang="en-US" sz="1800" dirty="0" err="1" smtClean="0">
              <a:latin typeface="Franklin Gothic Book" pitchFamily="34" charset="0"/>
            </a:rPr>
            <a:t>Tabu</a:t>
          </a:r>
          <a:r>
            <a:rPr lang="en-US" sz="1800" dirty="0" smtClean="0">
              <a:latin typeface="Franklin Gothic Book" pitchFamily="34" charset="0"/>
            </a:rPr>
            <a:t> Search</a:t>
          </a:r>
          <a:r>
            <a:rPr lang="id-ID" sz="1800" dirty="0" smtClean="0">
              <a:latin typeface="Franklin Gothic Book" pitchFamily="34" charset="0"/>
            </a:rPr>
            <a:t> untuk menyelesaikan masalah penjadwalan kegiatan belajar mengajar di </a:t>
          </a:r>
          <a:r>
            <a:rPr lang="en-US" sz="1800" dirty="0" smtClean="0">
              <a:latin typeface="Franklin Gothic Book" pitchFamily="34" charset="0"/>
            </a:rPr>
            <a:t>SMK BSC.</a:t>
          </a:r>
          <a:endParaRPr lang="id-ID" sz="1800" dirty="0">
            <a:latin typeface="Franklin Gothic Book" pitchFamily="34" charset="0"/>
          </a:endParaRPr>
        </a:p>
      </dgm:t>
    </dgm:pt>
    <dgm:pt modelId="{D6A5D015-AC59-4136-BCF0-D6F46137C832}" type="parTrans" cxnId="{76104BF4-0535-45F0-B686-5EF69245E30F}">
      <dgm:prSet/>
      <dgm:spPr/>
      <dgm:t>
        <a:bodyPr/>
        <a:lstStyle/>
        <a:p>
          <a:endParaRPr lang="id-ID"/>
        </a:p>
      </dgm:t>
    </dgm:pt>
    <dgm:pt modelId="{036B3A04-88BE-4C4D-BA4C-0242B13FAB33}" type="sibTrans" cxnId="{76104BF4-0535-45F0-B686-5EF69245E30F}">
      <dgm:prSet/>
      <dgm:spPr/>
      <dgm:t>
        <a:bodyPr/>
        <a:lstStyle/>
        <a:p>
          <a:endParaRPr lang="id-ID"/>
        </a:p>
      </dgm:t>
    </dgm:pt>
    <dgm:pt modelId="{B1693371-EF22-4024-A6B7-57D8F026A6B3}">
      <dgm:prSet/>
      <dgm:spPr/>
      <dgm:t>
        <a:bodyPr/>
        <a:lstStyle/>
        <a:p>
          <a:pPr rtl="0"/>
          <a:r>
            <a:rPr lang="en-US" dirty="0" smtClean="0"/>
            <a:t>Problem</a:t>
          </a:r>
          <a:endParaRPr lang="id-ID" dirty="0"/>
        </a:p>
      </dgm:t>
    </dgm:pt>
    <dgm:pt modelId="{28F6BC4D-801D-46B7-B427-8A860F93135A}" type="parTrans" cxnId="{A8714C69-A173-4968-9237-264E35FFC6F3}">
      <dgm:prSet/>
      <dgm:spPr/>
      <dgm:t>
        <a:bodyPr/>
        <a:lstStyle/>
        <a:p>
          <a:endParaRPr lang="en-US"/>
        </a:p>
      </dgm:t>
    </dgm:pt>
    <dgm:pt modelId="{0F6E200C-ED6C-49D4-8C61-CBBAB3824EC5}" type="sibTrans" cxnId="{A8714C69-A173-4968-9237-264E35FFC6F3}">
      <dgm:prSet/>
      <dgm:spPr/>
      <dgm:t>
        <a:bodyPr/>
        <a:lstStyle/>
        <a:p>
          <a:endParaRPr lang="en-US"/>
        </a:p>
      </dgm:t>
    </dgm:pt>
    <dgm:pt modelId="{63F25F9D-CCDC-4411-A22F-4ECB1E028DD2}" type="pres">
      <dgm:prSet presAssocID="{89998A51-F1BE-436C-B34A-73C78FF454A1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F2B14-3052-4EB4-8410-2D053CFE626E}" type="pres">
      <dgm:prSet presAssocID="{B1693371-EF22-4024-A6B7-57D8F026A6B3}" presName="gear1" presStyleLbl="node1" presStyleIdx="0" presStyleCnt="1" custScaleX="89695" custScaleY="89849" custLinFactNeighborX="18789" custLinFactNeighborY="-151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0868-5216-47EF-8620-186759CEE3DB}" type="pres">
      <dgm:prSet presAssocID="{B1693371-EF22-4024-A6B7-57D8F026A6B3}" presName="gear1srcNode" presStyleLbl="node1" presStyleIdx="0" presStyleCnt="1"/>
      <dgm:spPr/>
      <dgm:t>
        <a:bodyPr/>
        <a:lstStyle/>
        <a:p>
          <a:endParaRPr lang="en-US"/>
        </a:p>
      </dgm:t>
    </dgm:pt>
    <dgm:pt modelId="{A63E73C5-C621-4699-936B-95CCB1EC68D7}" type="pres">
      <dgm:prSet presAssocID="{B1693371-EF22-4024-A6B7-57D8F026A6B3}" presName="gear1dstNode" presStyleLbl="node1" presStyleIdx="0" presStyleCnt="1"/>
      <dgm:spPr/>
      <dgm:t>
        <a:bodyPr/>
        <a:lstStyle/>
        <a:p>
          <a:endParaRPr lang="en-US"/>
        </a:p>
      </dgm:t>
    </dgm:pt>
    <dgm:pt modelId="{650131E8-3835-46DE-87BC-A5DB5134867F}" type="pres">
      <dgm:prSet presAssocID="{B1693371-EF22-4024-A6B7-57D8F026A6B3}" presName="gear1ch" presStyleLbl="fgAcc1" presStyleIdx="0" presStyleCnt="1" custScaleX="294286" custScaleY="153175" custLinFactNeighborX="-48095" custLinFactNeighborY="49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92893-DAF7-47B1-A06D-AF802FA17E80}" type="pres">
      <dgm:prSet presAssocID="{0F6E200C-ED6C-49D4-8C61-CBBAB3824EC5}" presName="connector1" presStyleLbl="sibTrans2D1" presStyleIdx="0" presStyleCnt="1" custAng="519197" custScaleX="71375" custScaleY="80131" custLinFactNeighborX="6830" custLinFactNeighborY="-12382"/>
      <dgm:spPr/>
    </dgm:pt>
  </dgm:ptLst>
  <dgm:cxnLst>
    <dgm:cxn modelId="{3F382430-E79F-4F72-97C7-EC9AEB55803B}" type="presOf" srcId="{76D58F39-5033-4B52-A8BE-63B1137EFD38}" destId="{650131E8-3835-46DE-87BC-A5DB5134867F}" srcOrd="0" destOrd="0" presId="urn:microsoft.com/office/officeart/2005/8/layout/gear1"/>
    <dgm:cxn modelId="{E51691B7-4A92-438D-8556-1594872017AE}" type="presOf" srcId="{89998A51-F1BE-436C-B34A-73C78FF454A1}" destId="{63F25F9D-CCDC-4411-A22F-4ECB1E028DD2}" srcOrd="0" destOrd="0" presId="urn:microsoft.com/office/officeart/2005/8/layout/gear1"/>
    <dgm:cxn modelId="{2171855A-FB5B-4A7E-88FA-55C3B19E8B42}" type="presOf" srcId="{B1693371-EF22-4024-A6B7-57D8F026A6B3}" destId="{069F2B14-3052-4EB4-8410-2D053CFE626E}" srcOrd="0" destOrd="0" presId="urn:microsoft.com/office/officeart/2005/8/layout/gear1"/>
    <dgm:cxn modelId="{C8723084-8EC6-459F-BEAB-B1A438007F19}" type="presOf" srcId="{B1693371-EF22-4024-A6B7-57D8F026A6B3}" destId="{A63E73C5-C621-4699-936B-95CCB1EC68D7}" srcOrd="2" destOrd="0" presId="urn:microsoft.com/office/officeart/2005/8/layout/gear1"/>
    <dgm:cxn modelId="{76104BF4-0535-45F0-B686-5EF69245E30F}" srcId="{B1693371-EF22-4024-A6B7-57D8F026A6B3}" destId="{76D58F39-5033-4B52-A8BE-63B1137EFD38}" srcOrd="0" destOrd="0" parTransId="{D6A5D015-AC59-4136-BCF0-D6F46137C832}" sibTransId="{036B3A04-88BE-4C4D-BA4C-0242B13FAB33}"/>
    <dgm:cxn modelId="{A20E937D-F3BE-428F-8079-CE25A0AB0A32}" type="presOf" srcId="{0F6E200C-ED6C-49D4-8C61-CBBAB3824EC5}" destId="{5B692893-DAF7-47B1-A06D-AF802FA17E80}" srcOrd="0" destOrd="0" presId="urn:microsoft.com/office/officeart/2005/8/layout/gear1"/>
    <dgm:cxn modelId="{A8714C69-A173-4968-9237-264E35FFC6F3}" srcId="{89998A51-F1BE-436C-B34A-73C78FF454A1}" destId="{B1693371-EF22-4024-A6B7-57D8F026A6B3}" srcOrd="0" destOrd="0" parTransId="{28F6BC4D-801D-46B7-B427-8A860F93135A}" sibTransId="{0F6E200C-ED6C-49D4-8C61-CBBAB3824EC5}"/>
    <dgm:cxn modelId="{2238ACA8-B185-41C6-8A03-D37B8E91D90F}" type="presOf" srcId="{B1693371-EF22-4024-A6B7-57D8F026A6B3}" destId="{339F0868-5216-47EF-8620-186759CEE3DB}" srcOrd="1" destOrd="0" presId="urn:microsoft.com/office/officeart/2005/8/layout/gear1"/>
    <dgm:cxn modelId="{F3E17851-9848-4031-8A01-DD2E8D30F580}" type="presParOf" srcId="{63F25F9D-CCDC-4411-A22F-4ECB1E028DD2}" destId="{069F2B14-3052-4EB4-8410-2D053CFE626E}" srcOrd="0" destOrd="0" presId="urn:microsoft.com/office/officeart/2005/8/layout/gear1"/>
    <dgm:cxn modelId="{16951AA4-9375-41F7-8229-85101AAD8566}" type="presParOf" srcId="{63F25F9D-CCDC-4411-A22F-4ECB1E028DD2}" destId="{339F0868-5216-47EF-8620-186759CEE3DB}" srcOrd="1" destOrd="0" presId="urn:microsoft.com/office/officeart/2005/8/layout/gear1"/>
    <dgm:cxn modelId="{3712198F-53E5-493C-946C-88A755DFEC17}" type="presParOf" srcId="{63F25F9D-CCDC-4411-A22F-4ECB1E028DD2}" destId="{A63E73C5-C621-4699-936B-95CCB1EC68D7}" srcOrd="2" destOrd="0" presId="urn:microsoft.com/office/officeart/2005/8/layout/gear1"/>
    <dgm:cxn modelId="{7684D43B-883F-4473-8E84-85627DCA1B10}" type="presParOf" srcId="{63F25F9D-CCDC-4411-A22F-4ECB1E028DD2}" destId="{650131E8-3835-46DE-87BC-A5DB5134867F}" srcOrd="3" destOrd="0" presId="urn:microsoft.com/office/officeart/2005/8/layout/gear1"/>
    <dgm:cxn modelId="{D3B38A18-087A-4143-AA43-34816D234CEF}" type="presParOf" srcId="{63F25F9D-CCDC-4411-A22F-4ECB1E028DD2}" destId="{5B692893-DAF7-47B1-A06D-AF802FA17E80}" srcOrd="4" destOrd="0" presId="urn:microsoft.com/office/officeart/2005/8/layout/gear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B9B7CE-5256-44F6-A197-04783C87098F}" type="doc">
      <dgm:prSet loTypeId="urn:microsoft.com/office/officeart/2005/8/layout/cycle5" loCatId="cycle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id-ID"/>
        </a:p>
      </dgm:t>
    </dgm:pt>
    <dgm:pt modelId="{C3A002C8-6F26-41BC-8CA8-F8AD96BA25D5}">
      <dgm:prSet/>
      <dgm:spPr/>
      <dgm:t>
        <a:bodyPr/>
        <a:lstStyle/>
        <a:p>
          <a:pPr rtl="0"/>
          <a:r>
            <a:rPr lang="en-US" b="0" dirty="0" err="1" smtClean="0"/>
            <a:t>Analisis</a:t>
          </a:r>
          <a:r>
            <a:rPr lang="en-US" b="0" dirty="0" smtClean="0"/>
            <a:t> </a:t>
          </a:r>
          <a:r>
            <a:rPr lang="en-US" b="0" dirty="0" err="1" smtClean="0"/>
            <a:t>Kebutuhan</a:t>
          </a:r>
          <a:endParaRPr lang="en-US" b="0" dirty="0"/>
        </a:p>
      </dgm:t>
    </dgm:pt>
    <dgm:pt modelId="{44ABA3E1-1924-4914-B153-B666319D01B6}" type="parTrans" cxnId="{2D1FB6CF-F45F-4A0D-B17B-3314967C097B}">
      <dgm:prSet/>
      <dgm:spPr/>
      <dgm:t>
        <a:bodyPr/>
        <a:lstStyle/>
        <a:p>
          <a:endParaRPr lang="id-ID"/>
        </a:p>
      </dgm:t>
    </dgm:pt>
    <dgm:pt modelId="{AEE8E5E1-0EDA-48B1-B503-24AD1C0134A3}" type="sibTrans" cxnId="{2D1FB6CF-F45F-4A0D-B17B-3314967C097B}">
      <dgm:prSet/>
      <dgm:spPr/>
      <dgm:t>
        <a:bodyPr/>
        <a:lstStyle/>
        <a:p>
          <a:endParaRPr lang="id-ID"/>
        </a:p>
      </dgm:t>
    </dgm:pt>
    <dgm:pt modelId="{740F5040-3422-457A-A0EE-D619A2CF8564}">
      <dgm:prSet/>
      <dgm:spPr/>
      <dgm:t>
        <a:bodyPr/>
        <a:lstStyle/>
        <a:p>
          <a:pPr rtl="0"/>
          <a:r>
            <a:rPr lang="en-US" dirty="0" err="1" smtClean="0"/>
            <a:t>Perancangan</a:t>
          </a:r>
          <a:r>
            <a:rPr lang="en-US" dirty="0" smtClean="0"/>
            <a:t> </a:t>
          </a:r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endParaRPr lang="en-US" dirty="0"/>
        </a:p>
      </dgm:t>
    </dgm:pt>
    <dgm:pt modelId="{533CDA67-0053-4E62-9666-8185EE856FC4}" type="parTrans" cxnId="{A4F12B45-28D1-4515-9268-9D2EDF43A9A1}">
      <dgm:prSet/>
      <dgm:spPr/>
      <dgm:t>
        <a:bodyPr/>
        <a:lstStyle/>
        <a:p>
          <a:endParaRPr lang="id-ID"/>
        </a:p>
      </dgm:t>
    </dgm:pt>
    <dgm:pt modelId="{99CB4B15-E587-47A5-B12F-CF337B61CD1E}" type="sibTrans" cxnId="{A4F12B45-28D1-4515-9268-9D2EDF43A9A1}">
      <dgm:prSet/>
      <dgm:spPr/>
      <dgm:t>
        <a:bodyPr/>
        <a:lstStyle/>
        <a:p>
          <a:endParaRPr lang="id-ID"/>
        </a:p>
      </dgm:t>
    </dgm:pt>
    <dgm:pt modelId="{BC2E2EE3-8763-4259-BBA9-3FB312A821C7}">
      <dgm:prSet/>
      <dgm:spPr/>
      <dgm:t>
        <a:bodyPr/>
        <a:lstStyle/>
        <a:p>
          <a:pPr rtl="0"/>
          <a:r>
            <a:rPr lang="en-US" dirty="0" err="1" smtClean="0"/>
            <a:t>Penulisan</a:t>
          </a:r>
          <a:r>
            <a:rPr lang="en-US" dirty="0" smtClean="0"/>
            <a:t> Program</a:t>
          </a:r>
          <a:endParaRPr lang="id-ID" dirty="0"/>
        </a:p>
      </dgm:t>
    </dgm:pt>
    <dgm:pt modelId="{6A39F874-B833-40A8-A469-0B696EE34E97}" type="parTrans" cxnId="{E8F269A6-D2DF-4C8C-A2BF-C0273E8553ED}">
      <dgm:prSet/>
      <dgm:spPr/>
      <dgm:t>
        <a:bodyPr/>
        <a:lstStyle/>
        <a:p>
          <a:endParaRPr lang="id-ID"/>
        </a:p>
      </dgm:t>
    </dgm:pt>
    <dgm:pt modelId="{F995BF47-FC3A-4901-85CE-984EFB392010}" type="sibTrans" cxnId="{E8F269A6-D2DF-4C8C-A2BF-C0273E8553ED}">
      <dgm:prSet/>
      <dgm:spPr/>
      <dgm:t>
        <a:bodyPr/>
        <a:lstStyle/>
        <a:p>
          <a:endParaRPr lang="id-ID"/>
        </a:p>
      </dgm:t>
    </dgm:pt>
    <dgm:pt modelId="{D7AF15EA-2265-4A0A-A446-4F33C2ED1F4F}">
      <dgm:prSet/>
      <dgm:spPr/>
      <dgm:t>
        <a:bodyPr/>
        <a:lstStyle/>
        <a:p>
          <a:pPr rtl="0"/>
          <a:r>
            <a:rPr lang="en-US" dirty="0" err="1" smtClean="0"/>
            <a:t>Pengujian</a:t>
          </a:r>
          <a:endParaRPr lang="id-ID" dirty="0"/>
        </a:p>
      </dgm:t>
    </dgm:pt>
    <dgm:pt modelId="{0C59E531-4A9E-4E61-AD1E-1D0776E4F8A2}" type="parTrans" cxnId="{390C1370-0B6C-4719-A02C-F1F86DCEFA23}">
      <dgm:prSet/>
      <dgm:spPr/>
      <dgm:t>
        <a:bodyPr/>
        <a:lstStyle/>
        <a:p>
          <a:endParaRPr lang="id-ID"/>
        </a:p>
      </dgm:t>
    </dgm:pt>
    <dgm:pt modelId="{04DF67C5-BC9E-4294-A808-A1A747490650}" type="sibTrans" cxnId="{390C1370-0B6C-4719-A02C-F1F86DCEFA23}">
      <dgm:prSet/>
      <dgm:spPr/>
      <dgm:t>
        <a:bodyPr/>
        <a:lstStyle/>
        <a:p>
          <a:endParaRPr lang="id-ID"/>
        </a:p>
      </dgm:t>
    </dgm:pt>
    <dgm:pt modelId="{2CC945A9-FF3A-4213-8B82-BEDF2AB7F689}" type="pres">
      <dgm:prSet presAssocID="{09B9B7CE-5256-44F6-A197-04783C87098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7F284-8674-4CAE-B31E-E79EC8BA79D2}" type="pres">
      <dgm:prSet presAssocID="{C3A002C8-6F26-41BC-8CA8-F8AD96BA25D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4E6A2-4DB3-4F1E-9ADE-3949399B8B54}" type="pres">
      <dgm:prSet presAssocID="{C3A002C8-6F26-41BC-8CA8-F8AD96BA25D5}" presName="spNode" presStyleCnt="0"/>
      <dgm:spPr/>
      <dgm:t>
        <a:bodyPr/>
        <a:lstStyle/>
        <a:p>
          <a:endParaRPr lang="en-US"/>
        </a:p>
      </dgm:t>
    </dgm:pt>
    <dgm:pt modelId="{5D40E71D-68D0-4A84-84C8-EDAA570EA652}" type="pres">
      <dgm:prSet presAssocID="{AEE8E5E1-0EDA-48B1-B503-24AD1C0134A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A296C7-E94B-438F-BB34-938C37A7CE8D}" type="pres">
      <dgm:prSet presAssocID="{740F5040-3422-457A-A0EE-D619A2CF85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FD5DB-9CAB-4998-B628-63D106AF7840}" type="pres">
      <dgm:prSet presAssocID="{740F5040-3422-457A-A0EE-D619A2CF8564}" presName="spNode" presStyleCnt="0"/>
      <dgm:spPr/>
      <dgm:t>
        <a:bodyPr/>
        <a:lstStyle/>
        <a:p>
          <a:endParaRPr lang="en-US"/>
        </a:p>
      </dgm:t>
    </dgm:pt>
    <dgm:pt modelId="{440E252E-4C61-4D4C-B514-C8FE32E5C155}" type="pres">
      <dgm:prSet presAssocID="{99CB4B15-E587-47A5-B12F-CF337B61CD1E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2365114-7813-4BFD-82F4-48182B543772}" type="pres">
      <dgm:prSet presAssocID="{BC2E2EE3-8763-4259-BBA9-3FB312A821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6C547-720F-4ADF-8E27-B73BB56F18A2}" type="pres">
      <dgm:prSet presAssocID="{BC2E2EE3-8763-4259-BBA9-3FB312A821C7}" presName="spNode" presStyleCnt="0"/>
      <dgm:spPr/>
      <dgm:t>
        <a:bodyPr/>
        <a:lstStyle/>
        <a:p>
          <a:endParaRPr lang="en-US"/>
        </a:p>
      </dgm:t>
    </dgm:pt>
    <dgm:pt modelId="{26EBE09E-E2DB-441F-A0A3-609364E45803}" type="pres">
      <dgm:prSet presAssocID="{F995BF47-FC3A-4901-85CE-984EFB39201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29A0CEF-2B41-4CB5-BD31-4C76519D7DF0}" type="pres">
      <dgm:prSet presAssocID="{D7AF15EA-2265-4A0A-A446-4F33C2ED1F4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40589-65EA-4E70-8964-5187632F5440}" type="pres">
      <dgm:prSet presAssocID="{D7AF15EA-2265-4A0A-A446-4F33C2ED1F4F}" presName="spNode" presStyleCnt="0"/>
      <dgm:spPr/>
      <dgm:t>
        <a:bodyPr/>
        <a:lstStyle/>
        <a:p>
          <a:endParaRPr lang="en-US"/>
        </a:p>
      </dgm:t>
    </dgm:pt>
    <dgm:pt modelId="{401A4DAD-0598-4DBB-B6AB-67DF04CA8297}" type="pres">
      <dgm:prSet presAssocID="{04DF67C5-BC9E-4294-A808-A1A747490650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30DC3331-BF2D-4977-A600-A7D4466B0022}" type="presOf" srcId="{99CB4B15-E587-47A5-B12F-CF337B61CD1E}" destId="{440E252E-4C61-4D4C-B514-C8FE32E5C155}" srcOrd="0" destOrd="0" presId="urn:microsoft.com/office/officeart/2005/8/layout/cycle5"/>
    <dgm:cxn modelId="{023012CB-7FEF-47BA-B563-82BC569355CB}" type="presOf" srcId="{740F5040-3422-457A-A0EE-D619A2CF8564}" destId="{9DA296C7-E94B-438F-BB34-938C37A7CE8D}" srcOrd="0" destOrd="0" presId="urn:microsoft.com/office/officeart/2005/8/layout/cycle5"/>
    <dgm:cxn modelId="{C483268B-9F84-43FC-A743-61428BD7EADE}" type="presOf" srcId="{D7AF15EA-2265-4A0A-A446-4F33C2ED1F4F}" destId="{F29A0CEF-2B41-4CB5-BD31-4C76519D7DF0}" srcOrd="0" destOrd="0" presId="urn:microsoft.com/office/officeart/2005/8/layout/cycle5"/>
    <dgm:cxn modelId="{A4F12B45-28D1-4515-9268-9D2EDF43A9A1}" srcId="{09B9B7CE-5256-44F6-A197-04783C87098F}" destId="{740F5040-3422-457A-A0EE-D619A2CF8564}" srcOrd="1" destOrd="0" parTransId="{533CDA67-0053-4E62-9666-8185EE856FC4}" sibTransId="{99CB4B15-E587-47A5-B12F-CF337B61CD1E}"/>
    <dgm:cxn modelId="{7F5C5CAD-B2B2-4502-93BB-C51E4DF0EAD9}" type="presOf" srcId="{C3A002C8-6F26-41BC-8CA8-F8AD96BA25D5}" destId="{71E7F284-8674-4CAE-B31E-E79EC8BA79D2}" srcOrd="0" destOrd="0" presId="urn:microsoft.com/office/officeart/2005/8/layout/cycle5"/>
    <dgm:cxn modelId="{2D1FB6CF-F45F-4A0D-B17B-3314967C097B}" srcId="{09B9B7CE-5256-44F6-A197-04783C87098F}" destId="{C3A002C8-6F26-41BC-8CA8-F8AD96BA25D5}" srcOrd="0" destOrd="0" parTransId="{44ABA3E1-1924-4914-B153-B666319D01B6}" sibTransId="{AEE8E5E1-0EDA-48B1-B503-24AD1C0134A3}"/>
    <dgm:cxn modelId="{0AEDCB6D-DC75-45CB-AE77-04CC3FCB132E}" type="presOf" srcId="{04DF67C5-BC9E-4294-A808-A1A747490650}" destId="{401A4DAD-0598-4DBB-B6AB-67DF04CA8297}" srcOrd="0" destOrd="0" presId="urn:microsoft.com/office/officeart/2005/8/layout/cycle5"/>
    <dgm:cxn modelId="{67B94F19-B88A-4425-BE42-A3A8AB06702C}" type="presOf" srcId="{BC2E2EE3-8763-4259-BBA9-3FB312A821C7}" destId="{C2365114-7813-4BFD-82F4-48182B543772}" srcOrd="0" destOrd="0" presId="urn:microsoft.com/office/officeart/2005/8/layout/cycle5"/>
    <dgm:cxn modelId="{8E278565-CA90-499B-B944-10B65C9738EB}" type="presOf" srcId="{AEE8E5E1-0EDA-48B1-B503-24AD1C0134A3}" destId="{5D40E71D-68D0-4A84-84C8-EDAA570EA652}" srcOrd="0" destOrd="0" presId="urn:microsoft.com/office/officeart/2005/8/layout/cycle5"/>
    <dgm:cxn modelId="{7D47F3C8-3DB5-42A7-BF76-FBC482364AA6}" type="presOf" srcId="{F995BF47-FC3A-4901-85CE-984EFB392010}" destId="{26EBE09E-E2DB-441F-A0A3-609364E45803}" srcOrd="0" destOrd="0" presId="urn:microsoft.com/office/officeart/2005/8/layout/cycle5"/>
    <dgm:cxn modelId="{87055B25-D284-4C79-AEA5-704F206FBD45}" type="presOf" srcId="{09B9B7CE-5256-44F6-A197-04783C87098F}" destId="{2CC945A9-FF3A-4213-8B82-BEDF2AB7F689}" srcOrd="0" destOrd="0" presId="urn:microsoft.com/office/officeart/2005/8/layout/cycle5"/>
    <dgm:cxn modelId="{E8F269A6-D2DF-4C8C-A2BF-C0273E8553ED}" srcId="{09B9B7CE-5256-44F6-A197-04783C87098F}" destId="{BC2E2EE3-8763-4259-BBA9-3FB312A821C7}" srcOrd="2" destOrd="0" parTransId="{6A39F874-B833-40A8-A469-0B696EE34E97}" sibTransId="{F995BF47-FC3A-4901-85CE-984EFB392010}"/>
    <dgm:cxn modelId="{390C1370-0B6C-4719-A02C-F1F86DCEFA23}" srcId="{09B9B7CE-5256-44F6-A197-04783C87098F}" destId="{D7AF15EA-2265-4A0A-A446-4F33C2ED1F4F}" srcOrd="3" destOrd="0" parTransId="{0C59E531-4A9E-4E61-AD1E-1D0776E4F8A2}" sibTransId="{04DF67C5-BC9E-4294-A808-A1A747490650}"/>
    <dgm:cxn modelId="{E9E3683A-60C0-4C9E-8B95-78BDCE0181B1}" type="presParOf" srcId="{2CC945A9-FF3A-4213-8B82-BEDF2AB7F689}" destId="{71E7F284-8674-4CAE-B31E-E79EC8BA79D2}" srcOrd="0" destOrd="0" presId="urn:microsoft.com/office/officeart/2005/8/layout/cycle5"/>
    <dgm:cxn modelId="{0D398871-C9B9-40A3-B349-B3A81EE4E817}" type="presParOf" srcId="{2CC945A9-FF3A-4213-8B82-BEDF2AB7F689}" destId="{1994E6A2-4DB3-4F1E-9ADE-3949399B8B54}" srcOrd="1" destOrd="0" presId="urn:microsoft.com/office/officeart/2005/8/layout/cycle5"/>
    <dgm:cxn modelId="{F9A6F850-B8FD-4126-9CAD-457B848499CE}" type="presParOf" srcId="{2CC945A9-FF3A-4213-8B82-BEDF2AB7F689}" destId="{5D40E71D-68D0-4A84-84C8-EDAA570EA652}" srcOrd="2" destOrd="0" presId="urn:microsoft.com/office/officeart/2005/8/layout/cycle5"/>
    <dgm:cxn modelId="{5AA36663-F8BC-4EBC-8F72-494E335B3D8E}" type="presParOf" srcId="{2CC945A9-FF3A-4213-8B82-BEDF2AB7F689}" destId="{9DA296C7-E94B-438F-BB34-938C37A7CE8D}" srcOrd="3" destOrd="0" presId="urn:microsoft.com/office/officeart/2005/8/layout/cycle5"/>
    <dgm:cxn modelId="{B29B7916-4530-4F6E-BEC1-D023BCDBDC17}" type="presParOf" srcId="{2CC945A9-FF3A-4213-8B82-BEDF2AB7F689}" destId="{B5CFD5DB-9CAB-4998-B628-63D106AF7840}" srcOrd="4" destOrd="0" presId="urn:microsoft.com/office/officeart/2005/8/layout/cycle5"/>
    <dgm:cxn modelId="{153BA5C6-A70A-4DD4-9527-949AFCE7BC5B}" type="presParOf" srcId="{2CC945A9-FF3A-4213-8B82-BEDF2AB7F689}" destId="{440E252E-4C61-4D4C-B514-C8FE32E5C155}" srcOrd="5" destOrd="0" presId="urn:microsoft.com/office/officeart/2005/8/layout/cycle5"/>
    <dgm:cxn modelId="{9193AC47-4986-4973-B2B2-35797BA593F6}" type="presParOf" srcId="{2CC945A9-FF3A-4213-8B82-BEDF2AB7F689}" destId="{C2365114-7813-4BFD-82F4-48182B543772}" srcOrd="6" destOrd="0" presId="urn:microsoft.com/office/officeart/2005/8/layout/cycle5"/>
    <dgm:cxn modelId="{8AA95709-960E-4F28-8D28-88AE0B99391F}" type="presParOf" srcId="{2CC945A9-FF3A-4213-8B82-BEDF2AB7F689}" destId="{7576C547-720F-4ADF-8E27-B73BB56F18A2}" srcOrd="7" destOrd="0" presId="urn:microsoft.com/office/officeart/2005/8/layout/cycle5"/>
    <dgm:cxn modelId="{36E591F5-BE9F-4683-9C6E-5A18FEFCDEA1}" type="presParOf" srcId="{2CC945A9-FF3A-4213-8B82-BEDF2AB7F689}" destId="{26EBE09E-E2DB-441F-A0A3-609364E45803}" srcOrd="8" destOrd="0" presId="urn:microsoft.com/office/officeart/2005/8/layout/cycle5"/>
    <dgm:cxn modelId="{AEF2565B-F720-44B3-92B3-02C8683F244E}" type="presParOf" srcId="{2CC945A9-FF3A-4213-8B82-BEDF2AB7F689}" destId="{F29A0CEF-2B41-4CB5-BD31-4C76519D7DF0}" srcOrd="9" destOrd="0" presId="urn:microsoft.com/office/officeart/2005/8/layout/cycle5"/>
    <dgm:cxn modelId="{6849064F-C742-42F1-B9B2-7B65AEFC1743}" type="presParOf" srcId="{2CC945A9-FF3A-4213-8B82-BEDF2AB7F689}" destId="{A8940589-65EA-4E70-8964-5187632F5440}" srcOrd="10" destOrd="0" presId="urn:microsoft.com/office/officeart/2005/8/layout/cycle5"/>
    <dgm:cxn modelId="{E4BF8F27-63E4-45AA-BA7A-83E4BBB1053A}" type="presParOf" srcId="{2CC945A9-FF3A-4213-8B82-BEDF2AB7F689}" destId="{401A4DAD-0598-4DBB-B6AB-67DF04CA8297}" srcOrd="11" destOrd="0" presId="urn:microsoft.com/office/officeart/2005/8/layout/cycle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63EE76-D4F9-479B-B2F2-5B374D8ED442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2D680B-162C-42A0-9853-3801493D177C}">
      <dgm:prSet/>
      <dgm:spPr/>
      <dgm:t>
        <a:bodyPr/>
        <a:lstStyle/>
        <a:p>
          <a:pPr rtl="0"/>
          <a:r>
            <a:rPr lang="en-US" dirty="0" err="1" smtClean="0"/>
            <a:t>Populasi</a:t>
          </a:r>
          <a:endParaRPr lang="en-US" dirty="0"/>
        </a:p>
      </dgm:t>
    </dgm:pt>
    <dgm:pt modelId="{BAD4C5E7-C4A4-4BFC-BFA0-839ECC9F9CB9}" type="parTrans" cxnId="{4071B861-D294-48C0-A831-76D695D8E3C6}">
      <dgm:prSet/>
      <dgm:spPr/>
      <dgm:t>
        <a:bodyPr/>
        <a:lstStyle/>
        <a:p>
          <a:endParaRPr lang="en-US"/>
        </a:p>
      </dgm:t>
    </dgm:pt>
    <dgm:pt modelId="{15FA638D-3560-41E9-A649-81F8B5F32E22}" type="sibTrans" cxnId="{4071B861-D294-48C0-A831-76D695D8E3C6}">
      <dgm:prSet/>
      <dgm:spPr/>
      <dgm:t>
        <a:bodyPr/>
        <a:lstStyle/>
        <a:p>
          <a:endParaRPr lang="en-US"/>
        </a:p>
      </dgm:t>
    </dgm:pt>
    <dgm:pt modelId="{956833FB-9591-4988-9C75-A216A694938E}">
      <dgm:prSet/>
      <dgm:spPr/>
      <dgm:t>
        <a:bodyPr/>
        <a:lstStyle/>
        <a:p>
          <a:pPr rtl="0"/>
          <a:r>
            <a:rPr lang="en-US" dirty="0" err="1" smtClean="0"/>
            <a:t>Kromosom</a:t>
          </a:r>
          <a:endParaRPr lang="en-US" dirty="0"/>
        </a:p>
      </dgm:t>
    </dgm:pt>
    <dgm:pt modelId="{D7B008BD-FE69-43E9-B3AF-F517AB8CFCBF}" type="parTrans" cxnId="{9C408959-439E-4362-873C-1908947A5B90}">
      <dgm:prSet/>
      <dgm:spPr/>
      <dgm:t>
        <a:bodyPr/>
        <a:lstStyle/>
        <a:p>
          <a:endParaRPr lang="en-US"/>
        </a:p>
      </dgm:t>
    </dgm:pt>
    <dgm:pt modelId="{F42AAA7B-C5DE-4CC8-97B4-09BA2AD191B9}" type="sibTrans" cxnId="{9C408959-439E-4362-873C-1908947A5B90}">
      <dgm:prSet/>
      <dgm:spPr/>
      <dgm:t>
        <a:bodyPr/>
        <a:lstStyle/>
        <a:p>
          <a:endParaRPr lang="en-US"/>
        </a:p>
      </dgm:t>
    </dgm:pt>
    <dgm:pt modelId="{EED40407-A676-4983-AFC9-C3F429011B62}">
      <dgm:prSet/>
      <dgm:spPr/>
      <dgm:t>
        <a:bodyPr/>
        <a:lstStyle/>
        <a:p>
          <a:pPr rtl="0"/>
          <a:r>
            <a:rPr lang="en-US" dirty="0" smtClean="0"/>
            <a:t>Gen</a:t>
          </a:r>
          <a:endParaRPr lang="en-US" dirty="0"/>
        </a:p>
      </dgm:t>
    </dgm:pt>
    <dgm:pt modelId="{88092385-9027-4DEE-969D-6414F1751E9C}" type="parTrans" cxnId="{53C136DB-34BB-4BFB-A414-2FF76E805563}">
      <dgm:prSet/>
      <dgm:spPr/>
      <dgm:t>
        <a:bodyPr/>
        <a:lstStyle/>
        <a:p>
          <a:endParaRPr lang="en-US"/>
        </a:p>
      </dgm:t>
    </dgm:pt>
    <dgm:pt modelId="{4CE7024C-4053-4DDC-9B15-D84504AAF9CA}" type="sibTrans" cxnId="{53C136DB-34BB-4BFB-A414-2FF76E805563}">
      <dgm:prSet/>
      <dgm:spPr/>
      <dgm:t>
        <a:bodyPr/>
        <a:lstStyle/>
        <a:p>
          <a:endParaRPr lang="en-US"/>
        </a:p>
      </dgm:t>
    </dgm:pt>
    <dgm:pt modelId="{CDA8865C-3B87-4FAE-BBAB-6B6147C19DC0}">
      <dgm:prSet/>
      <dgm:spPr/>
      <dgm:t>
        <a:bodyPr/>
        <a:lstStyle/>
        <a:p>
          <a:pPr rtl="0"/>
          <a:r>
            <a:rPr lang="en-US" dirty="0" smtClean="0"/>
            <a:t>Crossover</a:t>
          </a:r>
          <a:endParaRPr lang="en-US" dirty="0"/>
        </a:p>
      </dgm:t>
    </dgm:pt>
    <dgm:pt modelId="{613CF31C-529C-40D2-8ED9-46C527ECDEE1}" type="parTrans" cxnId="{B03E474E-D003-48FC-9EEE-6760BE0D2D39}">
      <dgm:prSet/>
      <dgm:spPr/>
      <dgm:t>
        <a:bodyPr/>
        <a:lstStyle/>
        <a:p>
          <a:endParaRPr lang="en-US"/>
        </a:p>
      </dgm:t>
    </dgm:pt>
    <dgm:pt modelId="{9C1C7DD9-40BB-433E-8ABD-CDA65F0FE1F8}" type="sibTrans" cxnId="{B03E474E-D003-48FC-9EEE-6760BE0D2D39}">
      <dgm:prSet/>
      <dgm:spPr/>
      <dgm:t>
        <a:bodyPr/>
        <a:lstStyle/>
        <a:p>
          <a:endParaRPr lang="en-US"/>
        </a:p>
      </dgm:t>
    </dgm:pt>
    <dgm:pt modelId="{632B1F7B-15A3-44B4-95D8-A937C2C9AD35}">
      <dgm:prSet/>
      <dgm:spPr/>
      <dgm:t>
        <a:bodyPr/>
        <a:lstStyle/>
        <a:p>
          <a:pPr rtl="0"/>
          <a:r>
            <a:rPr lang="en-US" dirty="0" err="1" smtClean="0"/>
            <a:t>Mutasi</a:t>
          </a:r>
          <a:endParaRPr lang="en-US" dirty="0"/>
        </a:p>
      </dgm:t>
    </dgm:pt>
    <dgm:pt modelId="{A2F457D9-E515-479E-89B5-FA381C126A34}" type="parTrans" cxnId="{574D96AE-921C-49B5-8444-55C1D8001D24}">
      <dgm:prSet/>
      <dgm:spPr/>
      <dgm:t>
        <a:bodyPr/>
        <a:lstStyle/>
        <a:p>
          <a:endParaRPr lang="en-US"/>
        </a:p>
      </dgm:t>
    </dgm:pt>
    <dgm:pt modelId="{521C494B-45D4-4AD4-8F16-6DFE8286D1F2}" type="sibTrans" cxnId="{574D96AE-921C-49B5-8444-55C1D8001D24}">
      <dgm:prSet/>
      <dgm:spPr/>
      <dgm:t>
        <a:bodyPr/>
        <a:lstStyle/>
        <a:p>
          <a:endParaRPr lang="en-US"/>
        </a:p>
      </dgm:t>
    </dgm:pt>
    <dgm:pt modelId="{D3A31E0F-642E-451E-9E2A-7F0EBFFE678F}">
      <dgm:prSet/>
      <dgm:spPr/>
      <dgm:t>
        <a:bodyPr/>
        <a:lstStyle/>
        <a:p>
          <a:pPr rtl="0"/>
          <a:r>
            <a:rPr lang="en-US" dirty="0" smtClean="0"/>
            <a:t>Offspring</a:t>
          </a:r>
          <a:endParaRPr lang="en-US" dirty="0"/>
        </a:p>
      </dgm:t>
    </dgm:pt>
    <dgm:pt modelId="{6640B639-218A-41B8-9D95-80D79C0870C1}" type="parTrans" cxnId="{BAD80833-B185-40BA-A335-D24CDC71191D}">
      <dgm:prSet/>
      <dgm:spPr/>
      <dgm:t>
        <a:bodyPr/>
        <a:lstStyle/>
        <a:p>
          <a:endParaRPr lang="en-US"/>
        </a:p>
      </dgm:t>
    </dgm:pt>
    <dgm:pt modelId="{5213169D-C312-41BD-9F6C-4CB397E450BE}" type="sibTrans" cxnId="{BAD80833-B185-40BA-A335-D24CDC71191D}">
      <dgm:prSet/>
      <dgm:spPr/>
      <dgm:t>
        <a:bodyPr/>
        <a:lstStyle/>
        <a:p>
          <a:endParaRPr lang="en-US"/>
        </a:p>
      </dgm:t>
    </dgm:pt>
    <dgm:pt modelId="{2D2E2101-7216-4C44-B29D-1CC0726B0198}">
      <dgm:prSet/>
      <dgm:spPr/>
      <dgm:t>
        <a:bodyPr/>
        <a:lstStyle/>
        <a:p>
          <a:pPr rtl="0"/>
          <a:r>
            <a:rPr lang="en-US" dirty="0" smtClean="0"/>
            <a:t>Fitness</a:t>
          </a:r>
          <a:endParaRPr lang="en-US" dirty="0"/>
        </a:p>
      </dgm:t>
    </dgm:pt>
    <dgm:pt modelId="{9A2E0A63-1DC8-4537-867E-A3D83BB47C14}" type="parTrans" cxnId="{C7F43C04-5A53-4D13-B56B-8C0B0E28725B}">
      <dgm:prSet/>
      <dgm:spPr/>
      <dgm:t>
        <a:bodyPr/>
        <a:lstStyle/>
        <a:p>
          <a:endParaRPr lang="en-US"/>
        </a:p>
      </dgm:t>
    </dgm:pt>
    <dgm:pt modelId="{68EFC7EF-6932-4DFC-B75F-0F55458853BB}" type="sibTrans" cxnId="{C7F43C04-5A53-4D13-B56B-8C0B0E28725B}">
      <dgm:prSet/>
      <dgm:spPr/>
      <dgm:t>
        <a:bodyPr/>
        <a:lstStyle/>
        <a:p>
          <a:endParaRPr lang="en-US"/>
        </a:p>
      </dgm:t>
    </dgm:pt>
    <dgm:pt modelId="{428B535F-D33E-46E9-BFF9-45B33D9AD3F2}">
      <dgm:prSet/>
      <dgm:spPr/>
      <dgm:t>
        <a:bodyPr/>
        <a:lstStyle/>
        <a:p>
          <a:pPr rtl="0"/>
          <a:r>
            <a:rPr lang="en-US" dirty="0" err="1" smtClean="0"/>
            <a:t>Seleksi</a:t>
          </a:r>
          <a:endParaRPr lang="en-US" dirty="0"/>
        </a:p>
      </dgm:t>
    </dgm:pt>
    <dgm:pt modelId="{CD2BACD3-AE9A-4116-A178-8165AA0923C2}" type="parTrans" cxnId="{3C0FD2ED-6937-44CA-8473-84CE02830557}">
      <dgm:prSet/>
      <dgm:spPr/>
      <dgm:t>
        <a:bodyPr/>
        <a:lstStyle/>
        <a:p>
          <a:endParaRPr lang="en-US"/>
        </a:p>
      </dgm:t>
    </dgm:pt>
    <dgm:pt modelId="{B5304990-FA53-4471-93FB-E5C1E1FF82CB}" type="sibTrans" cxnId="{3C0FD2ED-6937-44CA-8473-84CE02830557}">
      <dgm:prSet/>
      <dgm:spPr/>
      <dgm:t>
        <a:bodyPr/>
        <a:lstStyle/>
        <a:p>
          <a:endParaRPr lang="en-US"/>
        </a:p>
      </dgm:t>
    </dgm:pt>
    <dgm:pt modelId="{14383671-982E-4147-BCB1-C2FBFE0C0DEE}" type="pres">
      <dgm:prSet presAssocID="{E263EE76-D4F9-479B-B2F2-5B374D8ED442}" presName="linear" presStyleCnt="0">
        <dgm:presLayoutVars>
          <dgm:animLvl val="lvl"/>
          <dgm:resizeHandles val="exact"/>
        </dgm:presLayoutVars>
      </dgm:prSet>
      <dgm:spPr/>
    </dgm:pt>
    <dgm:pt modelId="{E349F126-DD8A-48A7-BB65-2125B287E0CA}" type="pres">
      <dgm:prSet presAssocID="{F22D680B-162C-42A0-9853-3801493D177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294A915-5710-4CD0-9EE2-F9068FEADE86}" type="pres">
      <dgm:prSet presAssocID="{15FA638D-3560-41E9-A649-81F8B5F32E22}" presName="spacer" presStyleCnt="0"/>
      <dgm:spPr/>
    </dgm:pt>
    <dgm:pt modelId="{7A10F3CC-DE6D-4ED5-9473-2C2B0AE59287}" type="pres">
      <dgm:prSet presAssocID="{956833FB-9591-4988-9C75-A216A694938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A0B8C0-0F2A-421A-A01E-28F7ED00F3C6}" type="pres">
      <dgm:prSet presAssocID="{F42AAA7B-C5DE-4CC8-97B4-09BA2AD191B9}" presName="spacer" presStyleCnt="0"/>
      <dgm:spPr/>
    </dgm:pt>
    <dgm:pt modelId="{FC05B64C-D018-4222-917A-EB4CB545071A}" type="pres">
      <dgm:prSet presAssocID="{EED40407-A676-4983-AFC9-C3F429011B6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5F38CA3-4776-4590-BB1D-0503F5B338CE}" type="pres">
      <dgm:prSet presAssocID="{4CE7024C-4053-4DDC-9B15-D84504AAF9CA}" presName="spacer" presStyleCnt="0"/>
      <dgm:spPr/>
    </dgm:pt>
    <dgm:pt modelId="{DBD48DF0-F4C4-4454-B752-C1685456A23A}" type="pres">
      <dgm:prSet presAssocID="{2D2E2101-7216-4C44-B29D-1CC0726B019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406FEEF-9F58-4CAE-8DF4-F11804C38C55}" type="pres">
      <dgm:prSet presAssocID="{68EFC7EF-6932-4DFC-B75F-0F55458853BB}" presName="spacer" presStyleCnt="0"/>
      <dgm:spPr/>
    </dgm:pt>
    <dgm:pt modelId="{31C3EEF0-CC1C-492D-A729-D88C1C41F323}" type="pres">
      <dgm:prSet presAssocID="{428B535F-D33E-46E9-BFF9-45B33D9AD3F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F751A1A-5E02-42A8-9C9B-00BCF27D2140}" type="pres">
      <dgm:prSet presAssocID="{B5304990-FA53-4471-93FB-E5C1E1FF82CB}" presName="spacer" presStyleCnt="0"/>
      <dgm:spPr/>
    </dgm:pt>
    <dgm:pt modelId="{022AADD0-EB6C-415F-8CF8-6252D58E76F3}" type="pres">
      <dgm:prSet presAssocID="{CDA8865C-3B87-4FAE-BBAB-6B6147C19DC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B80D086-0885-4BAF-8245-510E8633E2E1}" type="pres">
      <dgm:prSet presAssocID="{9C1C7DD9-40BB-433E-8ABD-CDA65F0FE1F8}" presName="spacer" presStyleCnt="0"/>
      <dgm:spPr/>
    </dgm:pt>
    <dgm:pt modelId="{EC972E5A-6C8E-4FA6-A341-1F7A02EBB7C2}" type="pres">
      <dgm:prSet presAssocID="{632B1F7B-15A3-44B4-95D8-A937C2C9AD3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D29180E-9551-4378-BF27-296D19233763}" type="pres">
      <dgm:prSet presAssocID="{521C494B-45D4-4AD4-8F16-6DFE8286D1F2}" presName="spacer" presStyleCnt="0"/>
      <dgm:spPr/>
    </dgm:pt>
    <dgm:pt modelId="{F595CCF5-2080-436E-8ABC-056B6777C30E}" type="pres">
      <dgm:prSet presAssocID="{D3A31E0F-642E-451E-9E2A-7F0EBFFE678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C0FD2ED-6937-44CA-8473-84CE02830557}" srcId="{E263EE76-D4F9-479B-B2F2-5B374D8ED442}" destId="{428B535F-D33E-46E9-BFF9-45B33D9AD3F2}" srcOrd="4" destOrd="0" parTransId="{CD2BACD3-AE9A-4116-A178-8165AA0923C2}" sibTransId="{B5304990-FA53-4471-93FB-E5C1E1FF82CB}"/>
    <dgm:cxn modelId="{1F6133A1-9FE5-41A4-8CB2-A229CD77AC82}" type="presOf" srcId="{632B1F7B-15A3-44B4-95D8-A937C2C9AD35}" destId="{EC972E5A-6C8E-4FA6-A341-1F7A02EBB7C2}" srcOrd="0" destOrd="0" presId="urn:microsoft.com/office/officeart/2005/8/layout/vList2"/>
    <dgm:cxn modelId="{B03E474E-D003-48FC-9EEE-6760BE0D2D39}" srcId="{E263EE76-D4F9-479B-B2F2-5B374D8ED442}" destId="{CDA8865C-3B87-4FAE-BBAB-6B6147C19DC0}" srcOrd="5" destOrd="0" parTransId="{613CF31C-529C-40D2-8ED9-46C527ECDEE1}" sibTransId="{9C1C7DD9-40BB-433E-8ABD-CDA65F0FE1F8}"/>
    <dgm:cxn modelId="{0797AB63-209A-4899-9485-BDC31F964C7C}" type="presOf" srcId="{EED40407-A676-4983-AFC9-C3F429011B62}" destId="{FC05B64C-D018-4222-917A-EB4CB545071A}" srcOrd="0" destOrd="0" presId="urn:microsoft.com/office/officeart/2005/8/layout/vList2"/>
    <dgm:cxn modelId="{ADF6DFB3-5D33-4BFF-900C-0B9103FE2892}" type="presOf" srcId="{D3A31E0F-642E-451E-9E2A-7F0EBFFE678F}" destId="{F595CCF5-2080-436E-8ABC-056B6777C30E}" srcOrd="0" destOrd="0" presId="urn:microsoft.com/office/officeart/2005/8/layout/vList2"/>
    <dgm:cxn modelId="{145B1F30-B421-4B03-B85D-853784C67A14}" type="presOf" srcId="{CDA8865C-3B87-4FAE-BBAB-6B6147C19DC0}" destId="{022AADD0-EB6C-415F-8CF8-6252D58E76F3}" srcOrd="0" destOrd="0" presId="urn:microsoft.com/office/officeart/2005/8/layout/vList2"/>
    <dgm:cxn modelId="{C7F43C04-5A53-4D13-B56B-8C0B0E28725B}" srcId="{E263EE76-D4F9-479B-B2F2-5B374D8ED442}" destId="{2D2E2101-7216-4C44-B29D-1CC0726B0198}" srcOrd="3" destOrd="0" parTransId="{9A2E0A63-1DC8-4537-867E-A3D83BB47C14}" sibTransId="{68EFC7EF-6932-4DFC-B75F-0F55458853BB}"/>
    <dgm:cxn modelId="{A3C744F6-7E26-4BC0-AE52-04E23AD0331A}" type="presOf" srcId="{F22D680B-162C-42A0-9853-3801493D177C}" destId="{E349F126-DD8A-48A7-BB65-2125B287E0CA}" srcOrd="0" destOrd="0" presId="urn:microsoft.com/office/officeart/2005/8/layout/vList2"/>
    <dgm:cxn modelId="{9C408959-439E-4362-873C-1908947A5B90}" srcId="{E263EE76-D4F9-479B-B2F2-5B374D8ED442}" destId="{956833FB-9591-4988-9C75-A216A694938E}" srcOrd="1" destOrd="0" parTransId="{D7B008BD-FE69-43E9-B3AF-F517AB8CFCBF}" sibTransId="{F42AAA7B-C5DE-4CC8-97B4-09BA2AD191B9}"/>
    <dgm:cxn modelId="{574D96AE-921C-49B5-8444-55C1D8001D24}" srcId="{E263EE76-D4F9-479B-B2F2-5B374D8ED442}" destId="{632B1F7B-15A3-44B4-95D8-A937C2C9AD35}" srcOrd="6" destOrd="0" parTransId="{A2F457D9-E515-479E-89B5-FA381C126A34}" sibTransId="{521C494B-45D4-4AD4-8F16-6DFE8286D1F2}"/>
    <dgm:cxn modelId="{BAD80833-B185-40BA-A335-D24CDC71191D}" srcId="{E263EE76-D4F9-479B-B2F2-5B374D8ED442}" destId="{D3A31E0F-642E-451E-9E2A-7F0EBFFE678F}" srcOrd="7" destOrd="0" parTransId="{6640B639-218A-41B8-9D95-80D79C0870C1}" sibTransId="{5213169D-C312-41BD-9F6C-4CB397E450BE}"/>
    <dgm:cxn modelId="{53C136DB-34BB-4BFB-A414-2FF76E805563}" srcId="{E263EE76-D4F9-479B-B2F2-5B374D8ED442}" destId="{EED40407-A676-4983-AFC9-C3F429011B62}" srcOrd="2" destOrd="0" parTransId="{88092385-9027-4DEE-969D-6414F1751E9C}" sibTransId="{4CE7024C-4053-4DDC-9B15-D84504AAF9CA}"/>
    <dgm:cxn modelId="{031344BE-9969-4C8E-8615-19090FE73362}" type="presOf" srcId="{956833FB-9591-4988-9C75-A216A694938E}" destId="{7A10F3CC-DE6D-4ED5-9473-2C2B0AE59287}" srcOrd="0" destOrd="0" presId="urn:microsoft.com/office/officeart/2005/8/layout/vList2"/>
    <dgm:cxn modelId="{13BD7219-DF4C-4EC5-93FD-94452D4F95AA}" type="presOf" srcId="{428B535F-D33E-46E9-BFF9-45B33D9AD3F2}" destId="{31C3EEF0-CC1C-492D-A729-D88C1C41F323}" srcOrd="0" destOrd="0" presId="urn:microsoft.com/office/officeart/2005/8/layout/vList2"/>
    <dgm:cxn modelId="{4071B861-D294-48C0-A831-76D695D8E3C6}" srcId="{E263EE76-D4F9-479B-B2F2-5B374D8ED442}" destId="{F22D680B-162C-42A0-9853-3801493D177C}" srcOrd="0" destOrd="0" parTransId="{BAD4C5E7-C4A4-4BFC-BFA0-839ECC9F9CB9}" sibTransId="{15FA638D-3560-41E9-A649-81F8B5F32E22}"/>
    <dgm:cxn modelId="{BE942199-8500-43B4-983A-BA5E204F7C52}" type="presOf" srcId="{E263EE76-D4F9-479B-B2F2-5B374D8ED442}" destId="{14383671-982E-4147-BCB1-C2FBFE0C0DEE}" srcOrd="0" destOrd="0" presId="urn:microsoft.com/office/officeart/2005/8/layout/vList2"/>
    <dgm:cxn modelId="{A6A2FA7D-F9B6-4BC6-8380-40AFCFFECC46}" type="presOf" srcId="{2D2E2101-7216-4C44-B29D-1CC0726B0198}" destId="{DBD48DF0-F4C4-4454-B752-C1685456A23A}" srcOrd="0" destOrd="0" presId="urn:microsoft.com/office/officeart/2005/8/layout/vList2"/>
    <dgm:cxn modelId="{B4C13E90-46C2-4699-BC39-2212A2503EB3}" type="presParOf" srcId="{14383671-982E-4147-BCB1-C2FBFE0C0DEE}" destId="{E349F126-DD8A-48A7-BB65-2125B287E0CA}" srcOrd="0" destOrd="0" presId="urn:microsoft.com/office/officeart/2005/8/layout/vList2"/>
    <dgm:cxn modelId="{FAABC244-BA2B-4735-99C6-E9615DC85565}" type="presParOf" srcId="{14383671-982E-4147-BCB1-C2FBFE0C0DEE}" destId="{3294A915-5710-4CD0-9EE2-F9068FEADE86}" srcOrd="1" destOrd="0" presId="urn:microsoft.com/office/officeart/2005/8/layout/vList2"/>
    <dgm:cxn modelId="{C172B426-0AD0-41AD-891A-F72521DD06EB}" type="presParOf" srcId="{14383671-982E-4147-BCB1-C2FBFE0C0DEE}" destId="{7A10F3CC-DE6D-4ED5-9473-2C2B0AE59287}" srcOrd="2" destOrd="0" presId="urn:microsoft.com/office/officeart/2005/8/layout/vList2"/>
    <dgm:cxn modelId="{3DBA0703-C090-41B7-A187-F981229EDCA1}" type="presParOf" srcId="{14383671-982E-4147-BCB1-C2FBFE0C0DEE}" destId="{3DA0B8C0-0F2A-421A-A01E-28F7ED00F3C6}" srcOrd="3" destOrd="0" presId="urn:microsoft.com/office/officeart/2005/8/layout/vList2"/>
    <dgm:cxn modelId="{1F871B86-BD26-4F15-BE1E-A65366A968DF}" type="presParOf" srcId="{14383671-982E-4147-BCB1-C2FBFE0C0DEE}" destId="{FC05B64C-D018-4222-917A-EB4CB545071A}" srcOrd="4" destOrd="0" presId="urn:microsoft.com/office/officeart/2005/8/layout/vList2"/>
    <dgm:cxn modelId="{218C1923-7109-4B1D-9B07-D4336E64DEBB}" type="presParOf" srcId="{14383671-982E-4147-BCB1-C2FBFE0C0DEE}" destId="{65F38CA3-4776-4590-BB1D-0503F5B338CE}" srcOrd="5" destOrd="0" presId="urn:microsoft.com/office/officeart/2005/8/layout/vList2"/>
    <dgm:cxn modelId="{ADD9EE19-85FA-42DE-82B2-B18BFACF0DEF}" type="presParOf" srcId="{14383671-982E-4147-BCB1-C2FBFE0C0DEE}" destId="{DBD48DF0-F4C4-4454-B752-C1685456A23A}" srcOrd="6" destOrd="0" presId="urn:microsoft.com/office/officeart/2005/8/layout/vList2"/>
    <dgm:cxn modelId="{0FFC0296-6A12-4D34-BF08-DF704ED1A77A}" type="presParOf" srcId="{14383671-982E-4147-BCB1-C2FBFE0C0DEE}" destId="{2406FEEF-9F58-4CAE-8DF4-F11804C38C55}" srcOrd="7" destOrd="0" presId="urn:microsoft.com/office/officeart/2005/8/layout/vList2"/>
    <dgm:cxn modelId="{C188B793-08C4-4768-B412-66B032F0F3E0}" type="presParOf" srcId="{14383671-982E-4147-BCB1-C2FBFE0C0DEE}" destId="{31C3EEF0-CC1C-492D-A729-D88C1C41F323}" srcOrd="8" destOrd="0" presId="urn:microsoft.com/office/officeart/2005/8/layout/vList2"/>
    <dgm:cxn modelId="{F21D620C-7AB9-40CC-942B-D450B23BE585}" type="presParOf" srcId="{14383671-982E-4147-BCB1-C2FBFE0C0DEE}" destId="{3F751A1A-5E02-42A8-9C9B-00BCF27D2140}" srcOrd="9" destOrd="0" presId="urn:microsoft.com/office/officeart/2005/8/layout/vList2"/>
    <dgm:cxn modelId="{BD9F6C9D-D887-4992-AD4F-6BDFE2769112}" type="presParOf" srcId="{14383671-982E-4147-BCB1-C2FBFE0C0DEE}" destId="{022AADD0-EB6C-415F-8CF8-6252D58E76F3}" srcOrd="10" destOrd="0" presId="urn:microsoft.com/office/officeart/2005/8/layout/vList2"/>
    <dgm:cxn modelId="{9E23FA71-5A5D-4591-9FEC-2FC7B4E3ABB2}" type="presParOf" srcId="{14383671-982E-4147-BCB1-C2FBFE0C0DEE}" destId="{EB80D086-0885-4BAF-8245-510E8633E2E1}" srcOrd="11" destOrd="0" presId="urn:microsoft.com/office/officeart/2005/8/layout/vList2"/>
    <dgm:cxn modelId="{2C3D7691-D90F-4DAD-B23E-664FE12B43D0}" type="presParOf" srcId="{14383671-982E-4147-BCB1-C2FBFE0C0DEE}" destId="{EC972E5A-6C8E-4FA6-A341-1F7A02EBB7C2}" srcOrd="12" destOrd="0" presId="urn:microsoft.com/office/officeart/2005/8/layout/vList2"/>
    <dgm:cxn modelId="{B8A5CCBA-590F-4A8B-8FDD-5548A559B0BE}" type="presParOf" srcId="{14383671-982E-4147-BCB1-C2FBFE0C0DEE}" destId="{7D29180E-9551-4378-BF27-296D19233763}" srcOrd="13" destOrd="0" presId="urn:microsoft.com/office/officeart/2005/8/layout/vList2"/>
    <dgm:cxn modelId="{D0454CB9-355A-4F04-B91B-FC1FF45542DE}" type="presParOf" srcId="{14383671-982E-4147-BCB1-C2FBFE0C0DEE}" destId="{F595CCF5-2080-436E-8ABC-056B6777C30E}" srcOrd="14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DE379B-36C1-4F59-8201-BCC3816AD8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7E7CAB2-78BB-453B-A8E8-E59ECB702AEB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1600" dirty="0" smtClean="0">
              <a:latin typeface="Franklin Gothic Book" pitchFamily="34" charset="0"/>
            </a:rPr>
            <a:t>“</a:t>
          </a:r>
          <a:r>
            <a:rPr lang="en-US" sz="1600" dirty="0" err="1" smtClean="0">
              <a:latin typeface="Franklin Gothic Book" pitchFamily="34" charset="0"/>
            </a:rPr>
            <a:t>Penjadwalan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akademik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merupakan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masalah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optimasi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kombinatorial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didalam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dunia</a:t>
          </a:r>
          <a:r>
            <a:rPr lang="en-US" sz="1600" dirty="0" smtClean="0">
              <a:latin typeface="Franklin Gothic Book" pitchFamily="34" charset="0"/>
            </a:rPr>
            <a:t> </a:t>
          </a:r>
          <a:r>
            <a:rPr lang="en-US" sz="1600" dirty="0" err="1" smtClean="0">
              <a:latin typeface="Franklin Gothic Book" pitchFamily="34" charset="0"/>
            </a:rPr>
            <a:t>nyata</a:t>
          </a:r>
          <a:r>
            <a:rPr lang="en-US" sz="1600" dirty="0" smtClean="0">
              <a:latin typeface="Franklin Gothic Book" pitchFamily="34" charset="0"/>
            </a:rPr>
            <a:t>” </a:t>
          </a:r>
          <a:r>
            <a:rPr lang="en-US" sz="1600" dirty="0" err="1" smtClean="0">
              <a:latin typeface="Franklin Gothic Book" pitchFamily="34" charset="0"/>
            </a:rPr>
            <a:t>Adhitya</a:t>
          </a:r>
          <a:r>
            <a:rPr lang="en-US" sz="1600" dirty="0" smtClean="0">
              <a:latin typeface="Franklin Gothic Book" pitchFamily="34" charset="0"/>
            </a:rPr>
            <a:t> (2006:1)</a:t>
          </a:r>
          <a:endParaRPr lang="id-ID" sz="1600" dirty="0">
            <a:latin typeface="Franklin Gothic Book" pitchFamily="34" charset="0"/>
          </a:endParaRPr>
        </a:p>
      </dgm:t>
    </dgm:pt>
    <dgm:pt modelId="{F47E720F-73EE-4C40-AD78-020FD65B7523}" type="parTrans" cxnId="{BDBE204F-C0C6-4EE2-B7ED-99FF47397102}">
      <dgm:prSet/>
      <dgm:spPr/>
      <dgm:t>
        <a:bodyPr/>
        <a:lstStyle/>
        <a:p>
          <a:endParaRPr lang="id-ID">
            <a:latin typeface="Franklin Gothic Book" pitchFamily="34" charset="0"/>
          </a:endParaRPr>
        </a:p>
      </dgm:t>
    </dgm:pt>
    <dgm:pt modelId="{E68814C0-F0A6-4DAE-8C2F-9ACAC335B4AF}" type="sibTrans" cxnId="{BDBE204F-C0C6-4EE2-B7ED-99FF47397102}">
      <dgm:prSet/>
      <dgm:spPr/>
      <dgm:t>
        <a:bodyPr/>
        <a:lstStyle/>
        <a:p>
          <a:endParaRPr lang="id-ID">
            <a:latin typeface="Franklin Gothic Book" pitchFamily="34" charset="0"/>
          </a:endParaRPr>
        </a:p>
      </dgm:t>
    </dgm:pt>
    <dgm:pt modelId="{331F40F8-FDF8-4F1F-8317-338444F33E17}" type="pres">
      <dgm:prSet presAssocID="{0DDE379B-36C1-4F59-8201-BCC3816AD8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3D3659D-4145-47B7-873B-FA11B2D5AD31}" type="pres">
      <dgm:prSet presAssocID="{27E7CAB2-78BB-453B-A8E8-E59ECB702AEB}" presName="node" presStyleLbl="node1" presStyleIdx="0" presStyleCnt="1" custLinFactNeighborX="89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0A8F4E2-991C-4C30-AA53-64549011E8EB}" type="presOf" srcId="{0DDE379B-36C1-4F59-8201-BCC3816AD85A}" destId="{331F40F8-FDF8-4F1F-8317-338444F33E17}" srcOrd="0" destOrd="0" presId="urn:microsoft.com/office/officeart/2005/8/layout/process1"/>
    <dgm:cxn modelId="{BDBE204F-C0C6-4EE2-B7ED-99FF47397102}" srcId="{0DDE379B-36C1-4F59-8201-BCC3816AD85A}" destId="{27E7CAB2-78BB-453B-A8E8-E59ECB702AEB}" srcOrd="0" destOrd="0" parTransId="{F47E720F-73EE-4C40-AD78-020FD65B7523}" sibTransId="{E68814C0-F0A6-4DAE-8C2F-9ACAC335B4AF}"/>
    <dgm:cxn modelId="{651C4B0B-F7AD-4E17-AAB4-572F05569B83}" type="presOf" srcId="{27E7CAB2-78BB-453B-A8E8-E59ECB702AEB}" destId="{43D3659D-4145-47B7-873B-FA11B2D5AD31}" srcOrd="0" destOrd="0" presId="urn:microsoft.com/office/officeart/2005/8/layout/process1"/>
    <dgm:cxn modelId="{CF6C21BC-039A-4BF4-AB45-7F40A42F6FDF}" type="presParOf" srcId="{331F40F8-FDF8-4F1F-8317-338444F33E17}" destId="{43D3659D-4145-47B7-873B-FA11B2D5AD31}" srcOrd="0" destOrd="0" presId="urn:microsoft.com/office/officeart/2005/8/layout/process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677EB9-C1F9-4D9E-A7E2-5FA11745F44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749FBD-7A43-4DD9-A6AB-C13978A742E0}">
      <dgm:prSet/>
      <dgm:spPr/>
      <dgm:t>
        <a:bodyPr/>
        <a:lstStyle/>
        <a:p>
          <a:pPr rtl="0"/>
          <a:r>
            <a:rPr lang="en-US" dirty="0" err="1" smtClean="0"/>
            <a:t>Aplikasi</a:t>
          </a:r>
          <a:r>
            <a:rPr lang="en-US" dirty="0" smtClean="0"/>
            <a:t> yang </a:t>
          </a:r>
          <a:r>
            <a:rPr lang="en-US" dirty="0" err="1" smtClean="0"/>
            <a:t>dibuat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Genetik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i="1" dirty="0" err="1" smtClean="0"/>
            <a:t>Tabu</a:t>
          </a:r>
          <a:r>
            <a:rPr lang="en-US" i="1" dirty="0" smtClean="0"/>
            <a:t> Search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jadwal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belajar</a:t>
          </a:r>
          <a:r>
            <a:rPr lang="en-US" dirty="0" smtClean="0"/>
            <a:t> </a:t>
          </a:r>
          <a:r>
            <a:rPr lang="en-US" dirty="0" err="1" smtClean="0"/>
            <a:t>mengajar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cepat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tepat</a:t>
          </a:r>
          <a:r>
            <a:rPr lang="en-US" dirty="0" smtClean="0"/>
            <a:t> </a:t>
          </a:r>
          <a:r>
            <a:rPr lang="en-US" dirty="0" err="1" smtClean="0"/>
            <a:t>tanpa</a:t>
          </a:r>
          <a:r>
            <a:rPr lang="en-US" dirty="0" smtClean="0"/>
            <a:t> </a:t>
          </a:r>
          <a:r>
            <a:rPr lang="en-US" dirty="0" err="1" smtClean="0"/>
            <a:t>ada</a:t>
          </a:r>
          <a:r>
            <a:rPr lang="en-US" dirty="0" smtClean="0"/>
            <a:t> </a:t>
          </a:r>
          <a:r>
            <a:rPr lang="en-US" dirty="0" err="1" smtClean="0"/>
            <a:t>pelanggaran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aturan-aturan</a:t>
          </a:r>
          <a:r>
            <a:rPr lang="en-US" dirty="0" smtClean="0"/>
            <a:t> yang </a:t>
          </a:r>
          <a:r>
            <a:rPr lang="en-US" dirty="0" err="1" smtClean="0"/>
            <a:t>berlaku</a:t>
          </a:r>
          <a:r>
            <a:rPr lang="en-US" dirty="0" smtClean="0"/>
            <a:t>.</a:t>
          </a:r>
          <a:endParaRPr lang="en-US" dirty="0"/>
        </a:p>
      </dgm:t>
    </dgm:pt>
    <dgm:pt modelId="{A589EB9C-AC80-4FEA-A5D0-EAF57019BBE1}" type="parTrans" cxnId="{17D43844-DAD2-4817-9065-9459279286F2}">
      <dgm:prSet/>
      <dgm:spPr/>
      <dgm:t>
        <a:bodyPr/>
        <a:lstStyle/>
        <a:p>
          <a:endParaRPr lang="en-US"/>
        </a:p>
      </dgm:t>
    </dgm:pt>
    <dgm:pt modelId="{25CB59A0-F138-4E41-9CF1-8C94712D9525}" type="sibTrans" cxnId="{17D43844-DAD2-4817-9065-9459279286F2}">
      <dgm:prSet/>
      <dgm:spPr/>
      <dgm:t>
        <a:bodyPr/>
        <a:lstStyle/>
        <a:p>
          <a:endParaRPr lang="en-US"/>
        </a:p>
      </dgm:t>
    </dgm:pt>
    <dgm:pt modelId="{13ACD918-9984-4271-90FE-B6E21927D84F}">
      <dgm:prSet/>
      <dgm:spPr/>
      <dgm:t>
        <a:bodyPr/>
        <a:lstStyle/>
        <a:p>
          <a:pPr rtl="0"/>
          <a:r>
            <a:rPr lang="en-US" dirty="0" err="1" smtClean="0"/>
            <a:t>Aplikasi</a:t>
          </a:r>
          <a:r>
            <a:rPr lang="en-US" dirty="0" smtClean="0"/>
            <a:t> yang </a:t>
          </a:r>
          <a:r>
            <a:rPr lang="en-US" dirty="0" err="1" smtClean="0"/>
            <a:t>dibuat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Genetik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i="1" dirty="0" err="1" smtClean="0"/>
            <a:t>Tabu</a:t>
          </a:r>
          <a:r>
            <a:rPr lang="en-US" i="1" dirty="0" smtClean="0"/>
            <a:t> Search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menggantikan</a:t>
          </a:r>
          <a:r>
            <a:rPr lang="en-US" dirty="0" smtClean="0"/>
            <a:t> </a:t>
          </a:r>
          <a:r>
            <a:rPr lang="en-US" dirty="0" err="1" smtClean="0"/>
            <a:t>proses</a:t>
          </a:r>
          <a:r>
            <a:rPr lang="en-US" dirty="0" smtClean="0"/>
            <a:t> </a:t>
          </a:r>
          <a:r>
            <a:rPr lang="en-US" dirty="0" err="1" smtClean="0"/>
            <a:t>pembuatan</a:t>
          </a:r>
          <a:r>
            <a:rPr lang="en-US" dirty="0" smtClean="0"/>
            <a:t> </a:t>
          </a:r>
          <a:r>
            <a:rPr lang="en-US" dirty="0" err="1" smtClean="0"/>
            <a:t>jadwal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belajar</a:t>
          </a:r>
          <a:r>
            <a:rPr lang="en-US" dirty="0" smtClean="0"/>
            <a:t> </a:t>
          </a:r>
          <a:r>
            <a:rPr lang="en-US" dirty="0" err="1" smtClean="0"/>
            <a:t>mengajar</a:t>
          </a:r>
          <a:r>
            <a:rPr lang="en-US" dirty="0" smtClean="0"/>
            <a:t> yang </a:t>
          </a:r>
          <a:r>
            <a:rPr lang="en-US" dirty="0" err="1" smtClean="0"/>
            <a:t>masih</a:t>
          </a:r>
          <a:r>
            <a:rPr lang="en-US" dirty="0" smtClean="0"/>
            <a:t> </a:t>
          </a:r>
          <a:r>
            <a:rPr lang="en-US" dirty="0" err="1" smtClean="0"/>
            <a:t>dilakukkan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konvensional</a:t>
          </a:r>
          <a:r>
            <a:rPr lang="en-US" dirty="0" smtClean="0"/>
            <a:t>.</a:t>
          </a:r>
          <a:endParaRPr lang="en-US" dirty="0"/>
        </a:p>
      </dgm:t>
    </dgm:pt>
    <dgm:pt modelId="{7C75DF5F-A54D-43A7-AC1E-453E36D21717}" type="parTrans" cxnId="{77870765-1DBE-42F2-A402-6C0398A870BF}">
      <dgm:prSet/>
      <dgm:spPr/>
      <dgm:t>
        <a:bodyPr/>
        <a:lstStyle/>
        <a:p>
          <a:endParaRPr lang="en-US"/>
        </a:p>
      </dgm:t>
    </dgm:pt>
    <dgm:pt modelId="{DD8D1E7C-58EE-4D99-AAB5-1E1009949B47}" type="sibTrans" cxnId="{77870765-1DBE-42F2-A402-6C0398A870BF}">
      <dgm:prSet/>
      <dgm:spPr/>
      <dgm:t>
        <a:bodyPr/>
        <a:lstStyle/>
        <a:p>
          <a:endParaRPr lang="en-US"/>
        </a:p>
      </dgm:t>
    </dgm:pt>
    <dgm:pt modelId="{9F01073A-7644-48B4-B451-E05EC611EB91}" type="pres">
      <dgm:prSet presAssocID="{6E677EB9-C1F9-4D9E-A7E2-5FA11745F44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6A58CCB-5FA7-4A03-A584-302F167AA11A}" type="pres">
      <dgm:prSet presAssocID="{A1749FBD-7A43-4DD9-A6AB-C13978A742E0}" presName="circle1" presStyleLbl="node1" presStyleIdx="0" presStyleCnt="2"/>
      <dgm:spPr/>
    </dgm:pt>
    <dgm:pt modelId="{56CFD70A-05D7-438E-B131-4FF9F0A55602}" type="pres">
      <dgm:prSet presAssocID="{A1749FBD-7A43-4DD9-A6AB-C13978A742E0}" presName="space" presStyleCnt="0"/>
      <dgm:spPr/>
    </dgm:pt>
    <dgm:pt modelId="{EE43C492-4C0D-48A8-8323-74790FBDFEED}" type="pres">
      <dgm:prSet presAssocID="{A1749FBD-7A43-4DD9-A6AB-C13978A742E0}" presName="rect1" presStyleLbl="alignAcc1" presStyleIdx="0" presStyleCnt="2"/>
      <dgm:spPr/>
    </dgm:pt>
    <dgm:pt modelId="{57299C4C-126D-4FD3-9162-535B549BF49E}" type="pres">
      <dgm:prSet presAssocID="{13ACD918-9984-4271-90FE-B6E21927D84F}" presName="vertSpace2" presStyleLbl="node1" presStyleIdx="0" presStyleCnt="2"/>
      <dgm:spPr/>
    </dgm:pt>
    <dgm:pt modelId="{61D92276-814F-4BC1-9F77-CFC77A839440}" type="pres">
      <dgm:prSet presAssocID="{13ACD918-9984-4271-90FE-B6E21927D84F}" presName="circle2" presStyleLbl="node1" presStyleIdx="1" presStyleCnt="2"/>
      <dgm:spPr/>
    </dgm:pt>
    <dgm:pt modelId="{76344BBD-088D-477D-AE51-BCC137BFC552}" type="pres">
      <dgm:prSet presAssocID="{13ACD918-9984-4271-90FE-B6E21927D84F}" presName="rect2" presStyleLbl="alignAcc1" presStyleIdx="1" presStyleCnt="2"/>
      <dgm:spPr/>
    </dgm:pt>
    <dgm:pt modelId="{61DAB48E-51A3-4A10-9738-1D909191B20D}" type="pres">
      <dgm:prSet presAssocID="{A1749FBD-7A43-4DD9-A6AB-C13978A742E0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F8E0D622-A2B7-4DF9-9111-18CD02F4AF44}" type="pres">
      <dgm:prSet presAssocID="{13ACD918-9984-4271-90FE-B6E21927D84F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B8865233-89F1-4AEC-B6BE-0D68C1090193}" type="presOf" srcId="{A1749FBD-7A43-4DD9-A6AB-C13978A742E0}" destId="{EE43C492-4C0D-48A8-8323-74790FBDFEED}" srcOrd="0" destOrd="0" presId="urn:microsoft.com/office/officeart/2005/8/layout/target3"/>
    <dgm:cxn modelId="{8AFDD1E6-02F2-4D09-8C6C-F18596C89D15}" type="presOf" srcId="{13ACD918-9984-4271-90FE-B6E21927D84F}" destId="{F8E0D622-A2B7-4DF9-9111-18CD02F4AF44}" srcOrd="1" destOrd="0" presId="urn:microsoft.com/office/officeart/2005/8/layout/target3"/>
    <dgm:cxn modelId="{17D43844-DAD2-4817-9065-9459279286F2}" srcId="{6E677EB9-C1F9-4D9E-A7E2-5FA11745F445}" destId="{A1749FBD-7A43-4DD9-A6AB-C13978A742E0}" srcOrd="0" destOrd="0" parTransId="{A589EB9C-AC80-4FEA-A5D0-EAF57019BBE1}" sibTransId="{25CB59A0-F138-4E41-9CF1-8C94712D9525}"/>
    <dgm:cxn modelId="{77870765-1DBE-42F2-A402-6C0398A870BF}" srcId="{6E677EB9-C1F9-4D9E-A7E2-5FA11745F445}" destId="{13ACD918-9984-4271-90FE-B6E21927D84F}" srcOrd="1" destOrd="0" parTransId="{7C75DF5F-A54D-43A7-AC1E-453E36D21717}" sibTransId="{DD8D1E7C-58EE-4D99-AAB5-1E1009949B47}"/>
    <dgm:cxn modelId="{87BDB8BB-49D5-46A4-BEFD-48C11D9DF6F1}" type="presOf" srcId="{13ACD918-9984-4271-90FE-B6E21927D84F}" destId="{76344BBD-088D-477D-AE51-BCC137BFC552}" srcOrd="0" destOrd="0" presId="urn:microsoft.com/office/officeart/2005/8/layout/target3"/>
    <dgm:cxn modelId="{1C714F6A-113E-491E-A318-87170E3B0697}" type="presOf" srcId="{6E677EB9-C1F9-4D9E-A7E2-5FA11745F445}" destId="{9F01073A-7644-48B4-B451-E05EC611EB91}" srcOrd="0" destOrd="0" presId="urn:microsoft.com/office/officeart/2005/8/layout/target3"/>
    <dgm:cxn modelId="{5EC78359-1E73-4270-993C-0E6FC7048FFC}" type="presOf" srcId="{A1749FBD-7A43-4DD9-A6AB-C13978A742E0}" destId="{61DAB48E-51A3-4A10-9738-1D909191B20D}" srcOrd="1" destOrd="0" presId="urn:microsoft.com/office/officeart/2005/8/layout/target3"/>
    <dgm:cxn modelId="{FE6CEE83-0E05-4438-A4A3-6ACA690D1EF1}" type="presParOf" srcId="{9F01073A-7644-48B4-B451-E05EC611EB91}" destId="{36A58CCB-5FA7-4A03-A584-302F167AA11A}" srcOrd="0" destOrd="0" presId="urn:microsoft.com/office/officeart/2005/8/layout/target3"/>
    <dgm:cxn modelId="{E1947409-DB71-46EC-B824-A396AA1090D2}" type="presParOf" srcId="{9F01073A-7644-48B4-B451-E05EC611EB91}" destId="{56CFD70A-05D7-438E-B131-4FF9F0A55602}" srcOrd="1" destOrd="0" presId="urn:microsoft.com/office/officeart/2005/8/layout/target3"/>
    <dgm:cxn modelId="{A7156AC5-3B31-451C-9DDB-CE00C758DFBE}" type="presParOf" srcId="{9F01073A-7644-48B4-B451-E05EC611EB91}" destId="{EE43C492-4C0D-48A8-8323-74790FBDFEED}" srcOrd="2" destOrd="0" presId="urn:microsoft.com/office/officeart/2005/8/layout/target3"/>
    <dgm:cxn modelId="{3378A201-C6BF-4D0A-9AB3-0EDCFB31FCE0}" type="presParOf" srcId="{9F01073A-7644-48B4-B451-E05EC611EB91}" destId="{57299C4C-126D-4FD3-9162-535B549BF49E}" srcOrd="3" destOrd="0" presId="urn:microsoft.com/office/officeart/2005/8/layout/target3"/>
    <dgm:cxn modelId="{DFF4410B-3D32-48BB-8036-06F59515628A}" type="presParOf" srcId="{9F01073A-7644-48B4-B451-E05EC611EB91}" destId="{61D92276-814F-4BC1-9F77-CFC77A839440}" srcOrd="4" destOrd="0" presId="urn:microsoft.com/office/officeart/2005/8/layout/target3"/>
    <dgm:cxn modelId="{082BADA4-FD40-4464-87AE-A40203DF2975}" type="presParOf" srcId="{9F01073A-7644-48B4-B451-E05EC611EB91}" destId="{76344BBD-088D-477D-AE51-BCC137BFC552}" srcOrd="5" destOrd="0" presId="urn:microsoft.com/office/officeart/2005/8/layout/target3"/>
    <dgm:cxn modelId="{ED5DFF48-5B6D-43FB-AE9B-F01D1A0BE734}" type="presParOf" srcId="{9F01073A-7644-48B4-B451-E05EC611EB91}" destId="{61DAB48E-51A3-4A10-9738-1D909191B20D}" srcOrd="6" destOrd="0" presId="urn:microsoft.com/office/officeart/2005/8/layout/target3"/>
    <dgm:cxn modelId="{91DE68C6-2E01-477B-B1DC-C25DC93A8F86}" type="presParOf" srcId="{9F01073A-7644-48B4-B451-E05EC611EB91}" destId="{F8E0D622-A2B7-4DF9-9111-18CD02F4AF44}" srcOrd="7" destOrd="0" presId="urn:microsoft.com/office/officeart/2005/8/layout/targe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8/28/2013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diagramColors" Target="../diagrams/colors7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6.jpeg"/><Relationship Id="rId9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7.jpeg"/><Relationship Id="rId10" Type="http://schemas.openxmlformats.org/officeDocument/2006/relationships/diagramLayout" Target="../diagrams/layout3.xml"/><Relationship Id="rId4" Type="http://schemas.openxmlformats.org/officeDocument/2006/relationships/image" Target="../media/image6.jpeg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PRESENTASI  SIDANG  </a:t>
            </a:r>
            <a:r>
              <a:rPr lang="en-US" dirty="0" smtClean="0"/>
              <a:t>S</a:t>
            </a:r>
            <a:r>
              <a:rPr lang="id-ID" dirty="0" smtClean="0"/>
              <a:t>KRIPSI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371600"/>
            <a:ext cx="6477001" cy="609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500" dirty="0" smtClean="0">
                <a:latin typeface="Britannic Bold" pitchFamily="34" charset="0"/>
              </a:rPr>
              <a:t>SISTEM OTOMASI PEMBUAT JADWAL KEGIATAN BELAJAR MENGAJAR MENGGUNAKAN ALGORITMA GENETIK DAN TABU SEARCH</a:t>
            </a:r>
            <a:endParaRPr lang="id-ID" dirty="0">
              <a:latin typeface="Britannic Bold" pitchFamily="34" charset="0"/>
            </a:endParaRPr>
          </a:p>
        </p:txBody>
      </p:sp>
      <p:pic>
        <p:nvPicPr>
          <p:cNvPr id="4" name="Picture 2" descr="D:\Programmer's\Dee\Kuliah\TA\logo.pn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5181600" y="3657600"/>
            <a:ext cx="1295400" cy="1295400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172200" y="3696087"/>
            <a:ext cx="244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Brush Script MT" pitchFamily="66" charset="0"/>
              </a:rPr>
              <a:t>Presented by:</a:t>
            </a:r>
          </a:p>
          <a:p>
            <a:pPr algn="r"/>
            <a:r>
              <a:rPr lang="en-US" dirty="0" smtClean="0">
                <a:latin typeface="Baskerville Old Face" pitchFamily="18" charset="0"/>
              </a:rPr>
              <a:t>DEDE HIDAYAT</a:t>
            </a:r>
          </a:p>
          <a:p>
            <a:pPr algn="r"/>
            <a:r>
              <a:rPr lang="en-US" dirty="0" smtClean="0">
                <a:latin typeface="Baskerville Old Face" pitchFamily="18" charset="0"/>
              </a:rPr>
              <a:t>17090069</a:t>
            </a:r>
          </a:p>
          <a:p>
            <a:pPr algn="r"/>
            <a:r>
              <a:rPr lang="en-US" dirty="0" smtClean="0">
                <a:latin typeface="Baskerville Old Face" pitchFamily="18" charset="0"/>
              </a:rPr>
              <a:t>30 </a:t>
            </a:r>
            <a:r>
              <a:rPr lang="en-US" dirty="0" err="1" smtClean="0">
                <a:latin typeface="Baskerville Old Face" pitchFamily="18" charset="0"/>
              </a:rPr>
              <a:t>Agustus</a:t>
            </a:r>
            <a:r>
              <a:rPr lang="en-US" dirty="0" smtClean="0">
                <a:latin typeface="Baskerville Old Face" pitchFamily="18" charset="0"/>
              </a:rPr>
              <a:t> 2013</a:t>
            </a:r>
            <a:endParaRPr lang="id-ID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 advTm="50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Istilah</a:t>
            </a:r>
            <a:r>
              <a:rPr lang="en-US" dirty="0" smtClean="0">
                <a:solidFill>
                  <a:schemeClr val="bg2"/>
                </a:solidFill>
              </a:rPr>
              <a:t> –</a:t>
            </a:r>
            <a:r>
              <a:rPr lang="en-US" dirty="0" err="1" smtClean="0">
                <a:solidFill>
                  <a:schemeClr val="bg2"/>
                </a:solidFill>
              </a:rPr>
              <a:t>Istilah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dalam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Algoritma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Genetik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371600"/>
          <a:ext cx="3505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Representasi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Masalah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Penjadwalan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866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1143000" y="4953000"/>
            <a:ext cx="7162800" cy="120032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  <a:ea typeface="Batang" pitchFamily="18" charset="-127"/>
              </a:rPr>
              <a:t>Mata </a:t>
            </a:r>
            <a:r>
              <a:rPr lang="en-US" dirty="0" err="1" smtClean="0">
                <a:latin typeface="Berlin Sans FB" pitchFamily="34" charset="0"/>
                <a:ea typeface="Batang" pitchFamily="18" charset="-127"/>
              </a:rPr>
              <a:t>Pelajaran</a:t>
            </a:r>
            <a:r>
              <a:rPr lang="en-US" dirty="0" smtClean="0">
                <a:latin typeface="Berlin Sans FB" pitchFamily="34" charset="0"/>
                <a:ea typeface="Batang" pitchFamily="18" charset="-127"/>
              </a:rPr>
              <a:t> : 7</a:t>
            </a:r>
          </a:p>
          <a:p>
            <a:r>
              <a:rPr lang="en-US" dirty="0" err="1" smtClean="0">
                <a:latin typeface="Berlin Sans FB" pitchFamily="34" charset="0"/>
                <a:ea typeface="Batang" pitchFamily="18" charset="-127"/>
              </a:rPr>
              <a:t>Hari</a:t>
            </a:r>
            <a:r>
              <a:rPr lang="en-US" dirty="0" smtClean="0">
                <a:latin typeface="Berlin Sans FB" pitchFamily="34" charset="0"/>
                <a:ea typeface="Batang" pitchFamily="18" charset="-127"/>
              </a:rPr>
              <a:t> : 2</a:t>
            </a:r>
          </a:p>
          <a:p>
            <a:r>
              <a:rPr lang="en-US" dirty="0" err="1" smtClean="0">
                <a:latin typeface="Berlin Sans FB" pitchFamily="34" charset="0"/>
                <a:ea typeface="Batang" pitchFamily="18" charset="-127"/>
              </a:rPr>
              <a:t>Ruangan</a:t>
            </a:r>
            <a:r>
              <a:rPr lang="en-US" dirty="0" smtClean="0">
                <a:latin typeface="Berlin Sans FB" pitchFamily="34" charset="0"/>
                <a:ea typeface="Batang" pitchFamily="18" charset="-127"/>
              </a:rPr>
              <a:t> : 2</a:t>
            </a:r>
          </a:p>
          <a:p>
            <a:r>
              <a:rPr lang="en-US" dirty="0" err="1" smtClean="0">
                <a:latin typeface="Berlin Sans FB" pitchFamily="34" charset="0"/>
                <a:ea typeface="Batang" pitchFamily="18" charset="-127"/>
              </a:rPr>
              <a:t>Waktu</a:t>
            </a:r>
            <a:r>
              <a:rPr lang="en-US" dirty="0" smtClean="0">
                <a:latin typeface="Berlin Sans FB" pitchFamily="34" charset="0"/>
                <a:ea typeface="Batang" pitchFamily="18" charset="-127"/>
              </a:rPr>
              <a:t> : 5</a:t>
            </a:r>
            <a:endParaRPr lang="en-US" dirty="0">
              <a:latin typeface="Berlin Sans FB" pitchFamily="34" charset="0"/>
              <a:ea typeface="Batang" pitchFamily="18" charset="-127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Rancangan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Aplikasi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6145" name="Picture 1" descr="Flow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222001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6" name="Picture 2" descr="ER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5028" y="1828800"/>
            <a:ext cx="4071257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Hasil penelitian dan KESIMPULAN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Hasil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bg2"/>
              </a:solidFill>
            </a:endParaRPr>
          </a:p>
        </p:txBody>
      </p:sp>
      <p:cxnSp>
        <p:nvCxnSpPr>
          <p:cNvPr id="4" name="Shape 30"/>
          <p:cNvCxnSpPr>
            <a:stCxn id="15" idx="3"/>
          </p:cNvCxnSpPr>
          <p:nvPr/>
        </p:nvCxnSpPr>
        <p:spPr>
          <a:xfrm flipV="1">
            <a:off x="2286000" y="3526658"/>
            <a:ext cx="685800" cy="169277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hape 30"/>
          <p:cNvCxnSpPr>
            <a:stCxn id="18" idx="3"/>
          </p:cNvCxnSpPr>
          <p:nvPr/>
        </p:nvCxnSpPr>
        <p:spPr>
          <a:xfrm flipV="1">
            <a:off x="2286000" y="4306414"/>
            <a:ext cx="685800" cy="626477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hape 30"/>
          <p:cNvCxnSpPr>
            <a:stCxn id="21" idx="3"/>
          </p:cNvCxnSpPr>
          <p:nvPr/>
        </p:nvCxnSpPr>
        <p:spPr>
          <a:xfrm flipV="1">
            <a:off x="2286000" y="4414426"/>
            <a:ext cx="1524001" cy="1769475"/>
          </a:xfrm>
          <a:prstGeom prst="curvedConnector2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hape 30"/>
          <p:cNvCxnSpPr>
            <a:stCxn id="12" idx="3"/>
          </p:cNvCxnSpPr>
          <p:nvPr/>
        </p:nvCxnSpPr>
        <p:spPr>
          <a:xfrm>
            <a:off x="2286000" y="2298413"/>
            <a:ext cx="762000" cy="4696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Programmer's\Dee\Kuliah\TA\SIDANG\Referensi\316255_2158814407737_1167824666_32122527_164240798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876800"/>
            <a:ext cx="685800" cy="672941"/>
          </a:xfrm>
          <a:prstGeom prst="rect">
            <a:avLst/>
          </a:prstGeom>
          <a:noFill/>
        </p:spPr>
      </p:pic>
      <p:pic>
        <p:nvPicPr>
          <p:cNvPr id="9" name="Picture 10" descr="D:\Programmer's\Dee\Kuliah\TA\jadw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4880" y="1615190"/>
            <a:ext cx="2976822" cy="455453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9"/>
          <p:cNvGrpSpPr/>
          <p:nvPr/>
        </p:nvGrpSpPr>
        <p:grpSpPr>
          <a:xfrm>
            <a:off x="609600" y="1167825"/>
            <a:ext cx="1676400" cy="1422975"/>
            <a:chOff x="533400" y="1143000"/>
            <a:chExt cx="1676400" cy="1422975"/>
          </a:xfrm>
        </p:grpSpPr>
        <p:pic>
          <p:nvPicPr>
            <p:cNvPr id="11" name="Picture 2" descr="D:\Programmer's\Dee\Kuliah\TA\SIDANG\Referensi\matapelajara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1450" y="1143000"/>
              <a:ext cx="822960" cy="82296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533400" y="1981200"/>
              <a:ext cx="1676400" cy="584775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#1 MATA PELAJARAN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609600" y="2684756"/>
            <a:ext cx="1676400" cy="1180456"/>
            <a:chOff x="609600" y="2667000"/>
            <a:chExt cx="1676400" cy="1180456"/>
          </a:xfrm>
        </p:grpSpPr>
        <p:pic>
          <p:nvPicPr>
            <p:cNvPr id="14" name="Picture 3" descr="D:\Programmer's\Dee\Kuliah\TA\SIDANG\Referensi\685447_640px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26112" y="2667000"/>
              <a:ext cx="822960" cy="82296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609600" y="3508902"/>
              <a:ext cx="1676400" cy="338554"/>
            </a:xfrm>
            <a:prstGeom prst="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#2 GURU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609600" y="3939468"/>
            <a:ext cx="1676400" cy="1162700"/>
            <a:chOff x="627356" y="3886200"/>
            <a:chExt cx="1676400" cy="1162700"/>
          </a:xfrm>
        </p:grpSpPr>
        <p:pic>
          <p:nvPicPr>
            <p:cNvPr id="17" name="Picture 5" descr="D:\Programmer's\Dee\Kuliah\TA\SIDANG\Referensi\Ruang-Kelas20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14400" y="3886200"/>
              <a:ext cx="1096488" cy="82296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8" name="TextBox 17"/>
            <p:cNvSpPr txBox="1"/>
            <p:nvPr/>
          </p:nvSpPr>
          <p:spPr>
            <a:xfrm>
              <a:off x="627356" y="4710346"/>
              <a:ext cx="1676400" cy="338554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#3 RUANGAN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09600" y="5197942"/>
            <a:ext cx="1676400" cy="1155236"/>
            <a:chOff x="609600" y="5126918"/>
            <a:chExt cx="1676400" cy="1155236"/>
          </a:xfrm>
        </p:grpSpPr>
        <p:pic>
          <p:nvPicPr>
            <p:cNvPr id="20" name="Picture 4" descr="D:\Programmer's\Dee\Kuliah\TA\SIDANG\Referensi\dora_explorer_show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55516" y="5126918"/>
              <a:ext cx="564832" cy="82296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TextBox 20"/>
            <p:cNvSpPr txBox="1"/>
            <p:nvPr/>
          </p:nvSpPr>
          <p:spPr>
            <a:xfrm>
              <a:off x="609600" y="5943600"/>
              <a:ext cx="1676400" cy="338554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#4 SISWA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aphicFrame>
        <p:nvGraphicFramePr>
          <p:cNvPr id="23" name="Diagram 22"/>
          <p:cNvGraphicFramePr/>
          <p:nvPr/>
        </p:nvGraphicFramePr>
        <p:xfrm>
          <a:off x="2667000" y="1249536"/>
          <a:ext cx="289560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Chevron 23"/>
          <p:cNvSpPr/>
          <p:nvPr/>
        </p:nvSpPr>
        <p:spPr>
          <a:xfrm>
            <a:off x="5209080" y="2925580"/>
            <a:ext cx="533400" cy="8382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124200" y="2667000"/>
            <a:ext cx="201090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752600"/>
          <a:ext cx="7391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438400"/>
            <a:ext cx="293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-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Sekian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-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914400" y="5334000"/>
          <a:ext cx="7772400" cy="105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D:\Programmer's\Dee\Kuliah\TA\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0" y="457200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aphicFrame>
        <p:nvGraphicFramePr>
          <p:cNvPr id="8" name="Diagram 7"/>
          <p:cNvGraphicFramePr/>
          <p:nvPr/>
        </p:nvGraphicFramePr>
        <p:xfrm>
          <a:off x="2743200" y="2743200"/>
          <a:ext cx="37338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77777"/>
                </a:solidFill>
              </a:rPr>
              <a:t>Latar</a:t>
            </a:r>
            <a:r>
              <a:rPr lang="en-US" dirty="0" smtClean="0">
                <a:solidFill>
                  <a:srgbClr val="777777"/>
                </a:solidFill>
              </a:rPr>
              <a:t> </a:t>
            </a:r>
            <a:r>
              <a:rPr lang="en-US" dirty="0" err="1" smtClean="0">
                <a:solidFill>
                  <a:srgbClr val="777777"/>
                </a:solidFill>
              </a:rPr>
              <a:t>Belakang</a:t>
            </a:r>
            <a:r>
              <a:rPr lang="en-US" dirty="0" smtClean="0">
                <a:solidFill>
                  <a:srgbClr val="777777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Permasalahan</a:t>
            </a:r>
            <a:endParaRPr lang="id-ID" dirty="0">
              <a:solidFill>
                <a:schemeClr val="bg2"/>
              </a:solidFill>
            </a:endParaRPr>
          </a:p>
        </p:txBody>
      </p:sp>
      <p:cxnSp>
        <p:nvCxnSpPr>
          <p:cNvPr id="4" name="Shape 30"/>
          <p:cNvCxnSpPr>
            <a:stCxn id="15" idx="3"/>
          </p:cNvCxnSpPr>
          <p:nvPr/>
        </p:nvCxnSpPr>
        <p:spPr>
          <a:xfrm flipV="1">
            <a:off x="2286000" y="3526658"/>
            <a:ext cx="685800" cy="169277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hape 30"/>
          <p:cNvCxnSpPr>
            <a:stCxn id="18" idx="3"/>
          </p:cNvCxnSpPr>
          <p:nvPr/>
        </p:nvCxnSpPr>
        <p:spPr>
          <a:xfrm flipV="1">
            <a:off x="2286000" y="4306414"/>
            <a:ext cx="685800" cy="626477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hape 30"/>
          <p:cNvCxnSpPr>
            <a:stCxn id="21" idx="3"/>
          </p:cNvCxnSpPr>
          <p:nvPr/>
        </p:nvCxnSpPr>
        <p:spPr>
          <a:xfrm flipV="1">
            <a:off x="2286000" y="4414426"/>
            <a:ext cx="1524001" cy="1769475"/>
          </a:xfrm>
          <a:prstGeom prst="curvedConnector2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hape 30"/>
          <p:cNvCxnSpPr>
            <a:stCxn id="12" idx="3"/>
          </p:cNvCxnSpPr>
          <p:nvPr/>
        </p:nvCxnSpPr>
        <p:spPr>
          <a:xfrm>
            <a:off x="2286000" y="2298413"/>
            <a:ext cx="762000" cy="4696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Programmer's\Dee\Kuliah\TA\SIDANG\Referensi\316255_2158814407737_1167824666_32122527_164240798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876800"/>
            <a:ext cx="685800" cy="672941"/>
          </a:xfrm>
          <a:prstGeom prst="rect">
            <a:avLst/>
          </a:prstGeom>
          <a:noFill/>
        </p:spPr>
      </p:pic>
      <p:pic>
        <p:nvPicPr>
          <p:cNvPr id="9" name="Picture 10" descr="D:\Programmer's\Dee\Kuliah\TA\jadw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2976822" cy="455453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609600" y="1167825"/>
            <a:ext cx="1676400" cy="1422975"/>
            <a:chOff x="533400" y="1143000"/>
            <a:chExt cx="1676400" cy="1422975"/>
          </a:xfrm>
        </p:grpSpPr>
        <p:pic>
          <p:nvPicPr>
            <p:cNvPr id="11" name="Picture 2" descr="D:\Programmer's\Dee\Kuliah\TA\SIDANG\Referensi\matapelajara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1450" y="1143000"/>
              <a:ext cx="822960" cy="82296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533400" y="1981200"/>
              <a:ext cx="1676400" cy="584775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#1 MATA PELAJARAN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" y="2684756"/>
            <a:ext cx="1676400" cy="1180456"/>
            <a:chOff x="609600" y="2667000"/>
            <a:chExt cx="1676400" cy="1180456"/>
          </a:xfrm>
        </p:grpSpPr>
        <p:pic>
          <p:nvPicPr>
            <p:cNvPr id="14" name="Picture 3" descr="D:\Programmer's\Dee\Kuliah\TA\SIDANG\Referensi\685447_640px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26112" y="2667000"/>
              <a:ext cx="822960" cy="82296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609600" y="3508902"/>
              <a:ext cx="1676400" cy="338554"/>
            </a:xfrm>
            <a:prstGeom prst="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#2 GURU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" y="3939468"/>
            <a:ext cx="1676400" cy="1162700"/>
            <a:chOff x="627356" y="3886200"/>
            <a:chExt cx="1676400" cy="1162700"/>
          </a:xfrm>
        </p:grpSpPr>
        <p:pic>
          <p:nvPicPr>
            <p:cNvPr id="17" name="Picture 5" descr="D:\Programmer's\Dee\Kuliah\TA\SIDANG\Referensi\Ruang-Kelas20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14400" y="3886200"/>
              <a:ext cx="1096488" cy="82296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8" name="TextBox 17"/>
            <p:cNvSpPr txBox="1"/>
            <p:nvPr/>
          </p:nvSpPr>
          <p:spPr>
            <a:xfrm>
              <a:off x="627356" y="4710346"/>
              <a:ext cx="1676400" cy="338554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#3 RUANGAN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5197942"/>
            <a:ext cx="1676400" cy="1155236"/>
            <a:chOff x="609600" y="5126918"/>
            <a:chExt cx="1676400" cy="1155236"/>
          </a:xfrm>
        </p:grpSpPr>
        <p:pic>
          <p:nvPicPr>
            <p:cNvPr id="20" name="Picture 4" descr="D:\Programmer's\Dee\Kuliah\TA\SIDANG\Referensi\dora_explorer_show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55516" y="5126918"/>
              <a:ext cx="564832" cy="82296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TextBox 20"/>
            <p:cNvSpPr txBox="1"/>
            <p:nvPr/>
          </p:nvSpPr>
          <p:spPr>
            <a:xfrm>
              <a:off x="609600" y="5943600"/>
              <a:ext cx="1676400" cy="338554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/>
                  <a:latin typeface="Chiller" pitchFamily="82" charset="0"/>
                </a:rPr>
                <a:t>#4 SISWA</a:t>
              </a:r>
              <a:endParaRPr lang="id-ID" sz="1600" b="1" dirty="0">
                <a:solidFill>
                  <a:schemeClr val="bg1"/>
                </a:solidFill>
                <a:effectLst/>
                <a:latin typeface="Chiller" pitchFamily="82" charset="0"/>
              </a:endParaRPr>
            </a:p>
          </p:txBody>
        </p:sp>
      </p:grpSp>
      <p:pic>
        <p:nvPicPr>
          <p:cNvPr id="22" name="Picture 11" descr="D:\Programmer's\Dee\Kuliah\TA\SIDANG\Referensi\download (3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2590800"/>
            <a:ext cx="1532352" cy="149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3" name="Diagram 22"/>
          <p:cNvGraphicFramePr/>
          <p:nvPr/>
        </p:nvGraphicFramePr>
        <p:xfrm>
          <a:off x="2667000" y="1249536"/>
          <a:ext cx="2895601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Chevron 23"/>
          <p:cNvSpPr/>
          <p:nvPr/>
        </p:nvSpPr>
        <p:spPr>
          <a:xfrm>
            <a:off x="5029200" y="2895600"/>
            <a:ext cx="533400" cy="8382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ehieday\AppData\Local\Microsoft\Windows\Temporary Internet Files\Content.IE5\SMFULEZZ\MP9004230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29718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Identifikasi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Masalah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743200" y="1981200"/>
          <a:ext cx="6400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eehieday\AppData\Local\Microsoft\Windows\Temporary Internet Files\Content.IE5\O4XAIXJ7\MP900442309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2438400"/>
            <a:ext cx="58293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Tujuan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4100" name="Picture 4" descr="C:\Users\deehieday\AppData\Local\Microsoft\Windows\Temporary Internet Files\Content.IE5\O4XAIXJ7\MP900448493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362200"/>
            <a:ext cx="6172200" cy="4114800"/>
          </a:xfrm>
          <a:prstGeom prst="rect">
            <a:avLst/>
          </a:prstGeom>
          <a:noFill/>
        </p:spPr>
      </p:pic>
      <p:sp>
        <p:nvSpPr>
          <p:cNvPr id="5" name="Cloud 4"/>
          <p:cNvSpPr/>
          <p:nvPr/>
        </p:nvSpPr>
        <p:spPr>
          <a:xfrm>
            <a:off x="533400" y="1219200"/>
            <a:ext cx="4648200" cy="2590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M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embuat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suatu sistem yang dapat menghasilkan suatu solusi jadwal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kegiatan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belajar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mengajar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secara cepat, dan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tepat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Metodologi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295400"/>
          <a:ext cx="6858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3551420" y="3031760"/>
            <a:ext cx="1752600" cy="1676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SDLC</a:t>
            </a:r>
            <a:endParaRPr lang="en-US" sz="32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smtClean="0"/>
              <a:t>Perancangan </a:t>
            </a:r>
            <a:endParaRPr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Konsep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Dasar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Algoritma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Genetik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7391400" cy="95410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Kelangsungan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hidup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suatu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makhluk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dipengaruhi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aturan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“yang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kuat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adalah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menang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”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5562600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Kelangsungan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hidup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suatu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makhluk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dapat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dipertahankan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melalui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proses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reproduksi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6" name="Picture 4" descr="D:\DOCUMENT\BSI University T.I\TA\SIDANG\Referensi\darw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743200"/>
            <a:ext cx="2851263" cy="354917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Struktur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Umum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Algoritma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Genetik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6" name="Picture 46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4419601" y="1389939"/>
            <a:ext cx="4267200" cy="5078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2"/>
          <p:cNvSpPr txBox="1">
            <a:spLocks/>
          </p:cNvSpPr>
          <p:nvPr/>
        </p:nvSpPr>
        <p:spPr>
          <a:xfrm>
            <a:off x="464344" y="1600201"/>
            <a:ext cx="4038600" cy="3352799"/>
          </a:xfrm>
          <a:prstGeom prst="rect">
            <a:avLst/>
          </a:prstGeom>
        </p:spPr>
        <p:txBody>
          <a:bodyPr/>
          <a:lstStyle>
            <a:extLst/>
          </a:lstStyle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P(t) 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P(t) 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(not terminate condition) do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recombine P(t) to yield C(t) 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evaluate C(t) 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select P(t+1) from P(t) and C(t) 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 ? t + 1;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endwhile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On-screen Show (4:3)</PresentationFormat>
  <Paragraphs>70</Paragraphs>
  <Slides>16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IntroducingPowerPoint2007</vt:lpstr>
      <vt:lpstr>PRESENTASI  SIDANG  SKRIPSI</vt:lpstr>
      <vt:lpstr>Slide 2</vt:lpstr>
      <vt:lpstr>Latar Belakang Permasalahan</vt:lpstr>
      <vt:lpstr>Identifikasi Masalah</vt:lpstr>
      <vt:lpstr>Tujuan Penelitian</vt:lpstr>
      <vt:lpstr>Metodologi Penelitian</vt:lpstr>
      <vt:lpstr>Perancangan </vt:lpstr>
      <vt:lpstr>Konsep Dasar Algoritma Genetik</vt:lpstr>
      <vt:lpstr>Struktur Umum Algoritma Genetik</vt:lpstr>
      <vt:lpstr>Istilah –Istilah dalam Algoritma Genetik</vt:lpstr>
      <vt:lpstr>Representasi Masalah Penjadwalan</vt:lpstr>
      <vt:lpstr>Rancangan Aplikasi</vt:lpstr>
      <vt:lpstr>Hasil penelitian dan KESIMPULAN</vt:lpstr>
      <vt:lpstr>Hasil Penelitian</vt:lpstr>
      <vt:lpstr>KESIMPULAN</vt:lpstr>
      <vt:lpstr>Slide 16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2013-08-26T03:26:14Z</dcterms:created>
  <dcterms:modified xsi:type="dcterms:W3CDTF">2013-08-29T23:04:34Z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