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3" r:id="rId6"/>
    <p:sldId id="264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950A14"/>
    <a:srgbClr val="44546A"/>
    <a:srgbClr val="AD4F0F"/>
    <a:srgbClr val="663300"/>
    <a:srgbClr val="3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63" autoAdjust="0"/>
  </p:normalViewPr>
  <p:slideViewPr>
    <p:cSldViewPr snapToGrid="0">
      <p:cViewPr varScale="1">
        <p:scale>
          <a:sx n="99" d="100"/>
          <a:sy n="99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C235D1-24EC-44E5-B10B-08051BB17EA5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20E3329-1D1D-42A1-A0E6-E79F4A172301}">
      <dgm:prSet phldrT="[Text]" custT="1"/>
      <dgm:spPr>
        <a:effectLst>
          <a:outerShdw blurRad="50800" dist="50800" dir="5400000" algn="ctr" rotWithShape="0">
            <a:schemeClr val="bg2">
              <a:lumMod val="25000"/>
            </a:schemeClr>
          </a:outerShdw>
        </a:effectLst>
      </dgm:spPr>
      <dgm:t>
        <a:bodyPr/>
        <a:lstStyle/>
        <a:p>
          <a:r>
            <a:rPr lang="en-US" sz="2000" b="1" u="sng" dirty="0"/>
            <a:t>Project Name</a:t>
          </a:r>
          <a:endParaRPr lang="en-US" sz="2000" u="sng" dirty="0"/>
        </a:p>
        <a:p>
          <a:r>
            <a:rPr lang="en-US" sz="2000" dirty="0"/>
            <a:t>Music Venue Planner</a:t>
          </a:r>
          <a:br>
            <a:rPr lang="en-US" sz="2000" dirty="0"/>
          </a:br>
          <a:endParaRPr lang="en-US" sz="2000" dirty="0"/>
        </a:p>
      </dgm:t>
    </dgm:pt>
    <dgm:pt modelId="{D0E67711-39B6-4396-92C3-7F1E6AD0E58B}" type="parTrans" cxnId="{40507962-47B6-41BF-84D4-EB6953AE871E}">
      <dgm:prSet/>
      <dgm:spPr/>
      <dgm:t>
        <a:bodyPr/>
        <a:lstStyle/>
        <a:p>
          <a:endParaRPr lang="en-US" sz="2000"/>
        </a:p>
      </dgm:t>
    </dgm:pt>
    <dgm:pt modelId="{3A127A0B-5A0B-4D34-873C-EB7F39E6D02E}" type="sibTrans" cxnId="{40507962-47B6-41BF-84D4-EB6953AE871E}">
      <dgm:prSet/>
      <dgm:spPr/>
      <dgm:t>
        <a:bodyPr/>
        <a:lstStyle/>
        <a:p>
          <a:endParaRPr lang="en-US" sz="2000"/>
        </a:p>
      </dgm:t>
    </dgm:pt>
    <dgm:pt modelId="{DB461103-9800-4183-9435-DB2AC4D85C9D}">
      <dgm:prSet phldrT="[Text]" custT="1"/>
      <dgm:spPr>
        <a:effectLst>
          <a:outerShdw blurRad="50800" dist="50800" dir="5400000" algn="ctr" rotWithShape="0">
            <a:schemeClr val="bg2">
              <a:lumMod val="25000"/>
            </a:schemeClr>
          </a:outerShdw>
        </a:effectLst>
      </dgm:spPr>
      <dgm:t>
        <a:bodyPr/>
        <a:lstStyle/>
        <a:p>
          <a:r>
            <a:rPr lang="en-US" sz="2000" b="1" u="sng" dirty="0"/>
            <a:t>Project Description</a:t>
          </a:r>
        </a:p>
        <a:p>
          <a:r>
            <a:rPr lang="en-US" sz="2000" dirty="0"/>
            <a:t>Search for the music events and concerts in the New York city and plan your event.</a:t>
          </a:r>
          <a:br>
            <a:rPr lang="en-US" sz="2000" dirty="0"/>
          </a:br>
          <a:endParaRPr lang="en-US" sz="2000" dirty="0"/>
        </a:p>
      </dgm:t>
    </dgm:pt>
    <dgm:pt modelId="{34351C01-10E3-4426-9B33-A77E9FA44BDF}" type="parTrans" cxnId="{4234F194-28ED-4A0C-9BE2-134B465225E5}">
      <dgm:prSet/>
      <dgm:spPr/>
      <dgm:t>
        <a:bodyPr/>
        <a:lstStyle/>
        <a:p>
          <a:endParaRPr lang="en-US" sz="2000"/>
        </a:p>
      </dgm:t>
    </dgm:pt>
    <dgm:pt modelId="{0C95237C-09BB-47DB-9549-DCCC94A38AA8}" type="sibTrans" cxnId="{4234F194-28ED-4A0C-9BE2-134B465225E5}">
      <dgm:prSet/>
      <dgm:spPr/>
      <dgm:t>
        <a:bodyPr/>
        <a:lstStyle/>
        <a:p>
          <a:endParaRPr lang="en-US" sz="2000"/>
        </a:p>
      </dgm:t>
    </dgm:pt>
    <dgm:pt modelId="{19DD5B1F-3BB7-4D96-9A1B-15493BB1A868}">
      <dgm:prSet phldrT="[Text]" custT="1"/>
      <dgm:spPr>
        <a:effectLst>
          <a:outerShdw blurRad="50800" dist="50800" dir="5400000" algn="ctr" rotWithShape="0">
            <a:schemeClr val="bg2">
              <a:lumMod val="25000"/>
            </a:schemeClr>
          </a:outerShdw>
        </a:effectLst>
      </dgm:spPr>
      <dgm:t>
        <a:bodyPr/>
        <a:lstStyle/>
        <a:p>
          <a:r>
            <a:rPr lang="en-US" sz="2000" b="1" u="sng" dirty="0"/>
            <a:t>User Story</a:t>
          </a:r>
          <a:endParaRPr lang="en-US" sz="2000" u="sng" dirty="0"/>
        </a:p>
        <a:p>
          <a:r>
            <a:rPr lang="en-US" sz="2000" dirty="0"/>
            <a:t>As a music lover I would like to see music events in New York and plan for the event I am going to attend.</a:t>
          </a:r>
        </a:p>
      </dgm:t>
    </dgm:pt>
    <dgm:pt modelId="{545615EB-7119-44C7-9A98-DA29840DCF10}" type="parTrans" cxnId="{C5FAB86B-00BC-46F9-AEC0-5E12DA6212B3}">
      <dgm:prSet/>
      <dgm:spPr/>
      <dgm:t>
        <a:bodyPr/>
        <a:lstStyle/>
        <a:p>
          <a:endParaRPr lang="en-US" sz="2000"/>
        </a:p>
      </dgm:t>
    </dgm:pt>
    <dgm:pt modelId="{EC866219-4556-4BBC-B432-E641A7EA085D}" type="sibTrans" cxnId="{C5FAB86B-00BC-46F9-AEC0-5E12DA6212B3}">
      <dgm:prSet/>
      <dgm:spPr/>
      <dgm:t>
        <a:bodyPr/>
        <a:lstStyle/>
        <a:p>
          <a:endParaRPr lang="en-US" sz="2000"/>
        </a:p>
      </dgm:t>
    </dgm:pt>
    <dgm:pt modelId="{A228CA2D-95F3-404C-B487-BEAA56FD23D8}" type="pres">
      <dgm:prSet presAssocID="{D6C235D1-24EC-44E5-B10B-08051BB17EA5}" presName="linear" presStyleCnt="0">
        <dgm:presLayoutVars>
          <dgm:animLvl val="lvl"/>
          <dgm:resizeHandles val="exact"/>
        </dgm:presLayoutVars>
      </dgm:prSet>
      <dgm:spPr/>
    </dgm:pt>
    <dgm:pt modelId="{03211234-DE57-49AE-B5A9-B02DEE0EE874}" type="pres">
      <dgm:prSet presAssocID="{620E3329-1D1D-42A1-A0E6-E79F4A17230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27073C-D204-4E84-9605-64459D9F457D}" type="pres">
      <dgm:prSet presAssocID="{3A127A0B-5A0B-4D34-873C-EB7F39E6D02E}" presName="spacer" presStyleCnt="0"/>
      <dgm:spPr/>
    </dgm:pt>
    <dgm:pt modelId="{6289FC48-0563-4E61-9EE6-D75B5547A9B6}" type="pres">
      <dgm:prSet presAssocID="{DB461103-9800-4183-9435-DB2AC4D85C9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98DA017-5986-4045-AEB7-B029CE890284}" type="pres">
      <dgm:prSet presAssocID="{0C95237C-09BB-47DB-9549-DCCC94A38AA8}" presName="spacer" presStyleCnt="0"/>
      <dgm:spPr/>
    </dgm:pt>
    <dgm:pt modelId="{82AD5839-5554-4B0B-8011-495EBF4839A1}" type="pres">
      <dgm:prSet presAssocID="{19DD5B1F-3BB7-4D96-9A1B-15493BB1A86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0507962-47B6-41BF-84D4-EB6953AE871E}" srcId="{D6C235D1-24EC-44E5-B10B-08051BB17EA5}" destId="{620E3329-1D1D-42A1-A0E6-E79F4A172301}" srcOrd="0" destOrd="0" parTransId="{D0E67711-39B6-4396-92C3-7F1E6AD0E58B}" sibTransId="{3A127A0B-5A0B-4D34-873C-EB7F39E6D02E}"/>
    <dgm:cxn modelId="{C5FAB86B-00BC-46F9-AEC0-5E12DA6212B3}" srcId="{D6C235D1-24EC-44E5-B10B-08051BB17EA5}" destId="{19DD5B1F-3BB7-4D96-9A1B-15493BB1A868}" srcOrd="2" destOrd="0" parTransId="{545615EB-7119-44C7-9A98-DA29840DCF10}" sibTransId="{EC866219-4556-4BBC-B432-E641A7EA085D}"/>
    <dgm:cxn modelId="{1A9ADB4F-A24A-4FA5-AA7A-938174BA74DC}" type="presOf" srcId="{19DD5B1F-3BB7-4D96-9A1B-15493BB1A868}" destId="{82AD5839-5554-4B0B-8011-495EBF4839A1}" srcOrd="0" destOrd="0" presId="urn:microsoft.com/office/officeart/2005/8/layout/vList2"/>
    <dgm:cxn modelId="{AB29AE76-1648-4BD5-B2F2-9153F10D19A3}" type="presOf" srcId="{620E3329-1D1D-42A1-A0E6-E79F4A172301}" destId="{03211234-DE57-49AE-B5A9-B02DEE0EE874}" srcOrd="0" destOrd="0" presId="urn:microsoft.com/office/officeart/2005/8/layout/vList2"/>
    <dgm:cxn modelId="{4234F194-28ED-4A0C-9BE2-134B465225E5}" srcId="{D6C235D1-24EC-44E5-B10B-08051BB17EA5}" destId="{DB461103-9800-4183-9435-DB2AC4D85C9D}" srcOrd="1" destOrd="0" parTransId="{34351C01-10E3-4426-9B33-A77E9FA44BDF}" sibTransId="{0C95237C-09BB-47DB-9549-DCCC94A38AA8}"/>
    <dgm:cxn modelId="{E0B5AA99-5027-4F18-8ED4-1C0FDBC4DA34}" type="presOf" srcId="{DB461103-9800-4183-9435-DB2AC4D85C9D}" destId="{6289FC48-0563-4E61-9EE6-D75B5547A9B6}" srcOrd="0" destOrd="0" presId="urn:microsoft.com/office/officeart/2005/8/layout/vList2"/>
    <dgm:cxn modelId="{368994E9-D191-460D-95A6-1D8448C8DCBC}" type="presOf" srcId="{D6C235D1-24EC-44E5-B10B-08051BB17EA5}" destId="{A228CA2D-95F3-404C-B487-BEAA56FD23D8}" srcOrd="0" destOrd="0" presId="urn:microsoft.com/office/officeart/2005/8/layout/vList2"/>
    <dgm:cxn modelId="{2E3556A8-258E-4475-9856-6700F4D1E223}" type="presParOf" srcId="{A228CA2D-95F3-404C-B487-BEAA56FD23D8}" destId="{03211234-DE57-49AE-B5A9-B02DEE0EE874}" srcOrd="0" destOrd="0" presId="urn:microsoft.com/office/officeart/2005/8/layout/vList2"/>
    <dgm:cxn modelId="{91EE36A8-DDC5-4566-ACDB-AC0CF2C3D695}" type="presParOf" srcId="{A228CA2D-95F3-404C-B487-BEAA56FD23D8}" destId="{0F27073C-D204-4E84-9605-64459D9F457D}" srcOrd="1" destOrd="0" presId="urn:microsoft.com/office/officeart/2005/8/layout/vList2"/>
    <dgm:cxn modelId="{34E5B14F-0DAD-4DBC-BAC6-6E55C41CC973}" type="presParOf" srcId="{A228CA2D-95F3-404C-B487-BEAA56FD23D8}" destId="{6289FC48-0563-4E61-9EE6-D75B5547A9B6}" srcOrd="2" destOrd="0" presId="urn:microsoft.com/office/officeart/2005/8/layout/vList2"/>
    <dgm:cxn modelId="{152ABC54-3BCA-439C-AF40-4B709DE67E35}" type="presParOf" srcId="{A228CA2D-95F3-404C-B487-BEAA56FD23D8}" destId="{898DA017-5986-4045-AEB7-B029CE890284}" srcOrd="3" destOrd="0" presId="urn:microsoft.com/office/officeart/2005/8/layout/vList2"/>
    <dgm:cxn modelId="{E05234AC-1AE6-4047-A293-92B2970C4FA3}" type="presParOf" srcId="{A228CA2D-95F3-404C-B487-BEAA56FD23D8}" destId="{82AD5839-5554-4B0B-8011-495EBF4839A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76D857-9A28-4DA0-9818-E5572DFDD8B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46D0AC4B-295F-4AF5-B93F-37C176E117F7}">
      <dgm:prSet custT="1"/>
      <dgm:spPr/>
      <dgm:t>
        <a:bodyPr/>
        <a:lstStyle/>
        <a:p>
          <a:pPr>
            <a:defRPr cap="all"/>
          </a:pPr>
          <a:r>
            <a:rPr lang="en-US" sz="2000" u="sng" cap="none" dirty="0"/>
            <a:t>Technologies</a:t>
          </a:r>
        </a:p>
        <a:p>
          <a:pPr>
            <a:defRPr cap="all"/>
          </a:pPr>
          <a:r>
            <a:rPr lang="en-US" sz="2000" cap="none" dirty="0"/>
            <a:t>(HTML, CSS framework, </a:t>
          </a:r>
          <a:r>
            <a:rPr lang="en-US" sz="2000" cap="none" dirty="0" err="1"/>
            <a:t>Jquery</a:t>
          </a:r>
          <a:r>
            <a:rPr lang="en-US" sz="2000" cap="none" dirty="0"/>
            <a:t>, AJAX, APIs, Bootstrap)</a:t>
          </a:r>
        </a:p>
        <a:p>
          <a:pPr>
            <a:defRPr cap="all"/>
          </a:pPr>
          <a:r>
            <a:rPr lang="en-US" sz="2000" dirty="0"/>
            <a:t> </a:t>
          </a:r>
        </a:p>
      </dgm:t>
    </dgm:pt>
    <dgm:pt modelId="{267AFC3A-DFAD-4AAF-9796-034809C6B345}" type="parTrans" cxnId="{AD4240B5-9581-481F-A93A-CE4A8AB822E3}">
      <dgm:prSet/>
      <dgm:spPr/>
      <dgm:t>
        <a:bodyPr/>
        <a:lstStyle/>
        <a:p>
          <a:endParaRPr lang="en-US" sz="2000"/>
        </a:p>
      </dgm:t>
    </dgm:pt>
    <dgm:pt modelId="{6A55F69F-4919-4F6C-8FE3-AA4174C6EF88}" type="sibTrans" cxnId="{AD4240B5-9581-481F-A93A-CE4A8AB822E3}">
      <dgm:prSet/>
      <dgm:spPr/>
      <dgm:t>
        <a:bodyPr/>
        <a:lstStyle/>
        <a:p>
          <a:endParaRPr lang="en-US" sz="2000"/>
        </a:p>
      </dgm:t>
    </dgm:pt>
    <dgm:pt modelId="{DE5A6195-3C2A-4A9F-9E8F-2C3D94A2834E}">
      <dgm:prSet custT="1"/>
      <dgm:spPr/>
      <dgm:t>
        <a:bodyPr/>
        <a:lstStyle/>
        <a:p>
          <a:pPr>
            <a:defRPr cap="all"/>
          </a:pPr>
          <a:r>
            <a:rPr lang="en-US" sz="2000" u="sng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Challenges</a:t>
          </a:r>
        </a:p>
        <a:p>
          <a:pPr>
            <a:defRPr cap="all"/>
          </a:pPr>
          <a:r>
            <a:rPr lang="en-US" sz="2000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(meeting virtually; merging codes)</a:t>
          </a:r>
        </a:p>
      </dgm:t>
    </dgm:pt>
    <dgm:pt modelId="{D43D115F-FF18-400D-9658-36D5D0A682D9}" type="parTrans" cxnId="{CC5C4AB2-3EEF-40F0-84D5-4A2927A246AC}">
      <dgm:prSet/>
      <dgm:spPr/>
      <dgm:t>
        <a:bodyPr/>
        <a:lstStyle/>
        <a:p>
          <a:endParaRPr lang="en-US" sz="2000"/>
        </a:p>
      </dgm:t>
    </dgm:pt>
    <dgm:pt modelId="{FCB0E47D-3E93-48C2-95E7-D65B6E45A749}" type="sibTrans" cxnId="{CC5C4AB2-3EEF-40F0-84D5-4A2927A246AC}">
      <dgm:prSet/>
      <dgm:spPr/>
      <dgm:t>
        <a:bodyPr/>
        <a:lstStyle/>
        <a:p>
          <a:endParaRPr lang="en-US" sz="2000"/>
        </a:p>
      </dgm:t>
    </dgm:pt>
    <dgm:pt modelId="{18A391EC-6BC7-4592-9140-6F88E9C47EB0}">
      <dgm:prSet custT="1"/>
      <dgm:spPr/>
      <dgm:t>
        <a:bodyPr/>
        <a:lstStyle/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u="sng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Successes</a:t>
          </a:r>
        </a:p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(Knowing each other’s strengths; completing the project by our internal deadline; personal growth)</a:t>
          </a: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000" kern="1200" dirty="0"/>
        </a:p>
      </dgm:t>
    </dgm:pt>
    <dgm:pt modelId="{15ED17E7-7196-4734-9309-5031DD26766A}" type="parTrans" cxnId="{8698FE50-7C88-48A9-9118-35A67B934F24}">
      <dgm:prSet/>
      <dgm:spPr/>
      <dgm:t>
        <a:bodyPr/>
        <a:lstStyle/>
        <a:p>
          <a:endParaRPr lang="en-US" sz="2000"/>
        </a:p>
      </dgm:t>
    </dgm:pt>
    <dgm:pt modelId="{515390EE-3458-4E47-B2AC-4EBF01B3FB34}" type="sibTrans" cxnId="{8698FE50-7C88-48A9-9118-35A67B934F24}">
      <dgm:prSet/>
      <dgm:spPr/>
      <dgm:t>
        <a:bodyPr/>
        <a:lstStyle/>
        <a:p>
          <a:endParaRPr lang="en-US" sz="2000"/>
        </a:p>
      </dgm:t>
    </dgm:pt>
    <dgm:pt modelId="{BA764E98-286A-4F91-AD08-C3A636B20C54}" type="pres">
      <dgm:prSet presAssocID="{BF76D857-9A28-4DA0-9818-E5572DFDD8B5}" presName="root" presStyleCnt="0">
        <dgm:presLayoutVars>
          <dgm:dir/>
          <dgm:resizeHandles val="exact"/>
        </dgm:presLayoutVars>
      </dgm:prSet>
      <dgm:spPr/>
    </dgm:pt>
    <dgm:pt modelId="{B408579A-5636-43D4-B0B0-7EE274E0F595}" type="pres">
      <dgm:prSet presAssocID="{46D0AC4B-295F-4AF5-B93F-37C176E117F7}" presName="compNode" presStyleCnt="0"/>
      <dgm:spPr/>
    </dgm:pt>
    <dgm:pt modelId="{D1EB1558-3083-458C-A986-611311E991AD}" type="pres">
      <dgm:prSet presAssocID="{46D0AC4B-295F-4AF5-B93F-37C176E117F7}" presName="iconBgRect" presStyleLbl="bgShp" presStyleIdx="0" presStyleCnt="3" custScaleY="104140" custLinFactX="-19687" custLinFactNeighborX="-100000" custLinFactNeighborY="965"/>
      <dgm:spPr>
        <a:prstGeom prst="round2DiagRect">
          <a:avLst>
            <a:gd name="adj1" fmla="val 29727"/>
            <a:gd name="adj2" fmla="val 0"/>
          </a:avLst>
        </a:prstGeom>
        <a:solidFill>
          <a:srgbClr val="ED7D31"/>
        </a:solidFill>
        <a:effectLst>
          <a:outerShdw blurRad="50800" dist="50800" dir="5400000" algn="ctr" rotWithShape="0">
            <a:schemeClr val="bg2">
              <a:lumMod val="25000"/>
            </a:schemeClr>
          </a:outerShdw>
        </a:effectLst>
      </dgm:spPr>
    </dgm:pt>
    <dgm:pt modelId="{65BEB2AE-CF4F-4FDE-85AE-990B0504A4E9}" type="pres">
      <dgm:prSet presAssocID="{46D0AC4B-295F-4AF5-B93F-37C176E117F7}" presName="iconRect" presStyleLbl="node1" presStyleIdx="0" presStyleCnt="3" custScaleY="104140" custLinFactX="-100000" custLinFactNeighborX="-108598" custLinFactNeighborY="168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043B53F-7CBB-420A-BD70-2875D01DDDBC}" type="pres">
      <dgm:prSet presAssocID="{46D0AC4B-295F-4AF5-B93F-37C176E117F7}" presName="spaceRect" presStyleCnt="0"/>
      <dgm:spPr/>
    </dgm:pt>
    <dgm:pt modelId="{0CF39296-C7BF-44FE-A6A8-F2B950CFC883}" type="pres">
      <dgm:prSet presAssocID="{46D0AC4B-295F-4AF5-B93F-37C176E117F7}" presName="textRect" presStyleLbl="revTx" presStyleIdx="0" presStyleCnt="3" custScaleY="102705" custLinFactNeighborX="-73009" custLinFactNeighborY="79">
        <dgm:presLayoutVars>
          <dgm:chMax val="1"/>
          <dgm:chPref val="1"/>
        </dgm:presLayoutVars>
      </dgm:prSet>
      <dgm:spPr/>
    </dgm:pt>
    <dgm:pt modelId="{E4AE78BC-D840-47B5-819E-C8A8047AB9E8}" type="pres">
      <dgm:prSet presAssocID="{6A55F69F-4919-4F6C-8FE3-AA4174C6EF88}" presName="sibTrans" presStyleCnt="0"/>
      <dgm:spPr/>
    </dgm:pt>
    <dgm:pt modelId="{7E78E7FF-5806-46B1-9ACF-BE93DB8C76CF}" type="pres">
      <dgm:prSet presAssocID="{DE5A6195-3C2A-4A9F-9E8F-2C3D94A2834E}" presName="compNode" presStyleCnt="0"/>
      <dgm:spPr/>
    </dgm:pt>
    <dgm:pt modelId="{76CEE34D-7F35-429B-A6A4-01ED7646DB1D}" type="pres">
      <dgm:prSet presAssocID="{DE5A6195-3C2A-4A9F-9E8F-2C3D94A2834E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  <a:solidFill>
          <a:srgbClr val="ED7D31"/>
        </a:solidFill>
        <a:effectLst>
          <a:outerShdw blurRad="50800" dist="50800" dir="5400000" algn="ctr" rotWithShape="0">
            <a:schemeClr val="bg2">
              <a:lumMod val="25000"/>
            </a:schemeClr>
          </a:outerShdw>
        </a:effectLst>
      </dgm:spPr>
    </dgm:pt>
    <dgm:pt modelId="{4D52DDF0-537D-4A1D-8620-DEAC5D61E3A3}" type="pres">
      <dgm:prSet presAssocID="{DE5A6195-3C2A-4A9F-9E8F-2C3D94A2834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8330267-DCF9-46AB-AA0F-F006C19C79ED}" type="pres">
      <dgm:prSet presAssocID="{DE5A6195-3C2A-4A9F-9E8F-2C3D94A2834E}" presName="spaceRect" presStyleCnt="0"/>
      <dgm:spPr/>
    </dgm:pt>
    <dgm:pt modelId="{4FAE1B3E-A058-421E-B2AD-E9B8A07491C0}" type="pres">
      <dgm:prSet presAssocID="{DE5A6195-3C2A-4A9F-9E8F-2C3D94A2834E}" presName="textRect" presStyleLbl="revTx" presStyleIdx="1" presStyleCnt="3">
        <dgm:presLayoutVars>
          <dgm:chMax val="1"/>
          <dgm:chPref val="1"/>
        </dgm:presLayoutVars>
      </dgm:prSet>
      <dgm:spPr/>
    </dgm:pt>
    <dgm:pt modelId="{796BD19C-D948-4DD7-BB90-FCB327134B09}" type="pres">
      <dgm:prSet presAssocID="{FCB0E47D-3E93-48C2-95E7-D65B6E45A749}" presName="sibTrans" presStyleCnt="0"/>
      <dgm:spPr/>
    </dgm:pt>
    <dgm:pt modelId="{0ABF5ED1-7D0D-4CAB-BC14-0CA807CAD0C1}" type="pres">
      <dgm:prSet presAssocID="{18A391EC-6BC7-4592-9140-6F88E9C47EB0}" presName="compNode" presStyleCnt="0"/>
      <dgm:spPr/>
    </dgm:pt>
    <dgm:pt modelId="{26D84C9B-2A6D-497C-80A3-27B8C3430717}" type="pres">
      <dgm:prSet presAssocID="{18A391EC-6BC7-4592-9140-6F88E9C47EB0}" presName="iconBgRect" presStyleLbl="bgShp" presStyleIdx="2" presStyleCnt="3" custLinFactX="37062" custLinFactNeighborX="100000" custLinFactNeighborY="1715"/>
      <dgm:spPr>
        <a:prstGeom prst="round2DiagRect">
          <a:avLst>
            <a:gd name="adj1" fmla="val 29727"/>
            <a:gd name="adj2" fmla="val 0"/>
          </a:avLst>
        </a:prstGeom>
        <a:solidFill>
          <a:srgbClr val="ED7D31"/>
        </a:solidFill>
        <a:effectLst>
          <a:outerShdw blurRad="50800" dist="50800" dir="5400000" algn="ctr" rotWithShape="0">
            <a:schemeClr val="bg2">
              <a:lumMod val="25000"/>
            </a:schemeClr>
          </a:outerShdw>
        </a:effectLst>
      </dgm:spPr>
    </dgm:pt>
    <dgm:pt modelId="{541E976F-FE18-4161-82AF-4B8DDA3B5B24}" type="pres">
      <dgm:prSet presAssocID="{18A391EC-6BC7-4592-9140-6F88E9C47EB0}" presName="iconRect" presStyleLbl="node1" presStyleIdx="2" presStyleCnt="3" custLinFactX="100000" custLinFactNeighborX="140561" custLinFactNeighborY="22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DB44C47F-FDD6-4DC2-911A-194DA55A8C9E}" type="pres">
      <dgm:prSet presAssocID="{18A391EC-6BC7-4592-9140-6F88E9C47EB0}" presName="spaceRect" presStyleCnt="0"/>
      <dgm:spPr/>
    </dgm:pt>
    <dgm:pt modelId="{2D5FDAFA-23FF-4F09-95E8-1A38563C8C1E}" type="pres">
      <dgm:prSet presAssocID="{18A391EC-6BC7-4592-9140-6F88E9C47EB0}" presName="textRect" presStyleLbl="revTx" presStyleIdx="2" presStyleCnt="3" custLinFactNeighborX="83608" custLinFactNeighborY="-1401">
        <dgm:presLayoutVars>
          <dgm:chMax val="1"/>
          <dgm:chPref val="1"/>
        </dgm:presLayoutVars>
      </dgm:prSet>
      <dgm:spPr/>
    </dgm:pt>
  </dgm:ptLst>
  <dgm:cxnLst>
    <dgm:cxn modelId="{CA74D349-4F17-482A-979C-1A5B15BA2086}" type="presOf" srcId="{DE5A6195-3C2A-4A9F-9E8F-2C3D94A2834E}" destId="{4FAE1B3E-A058-421E-B2AD-E9B8A07491C0}" srcOrd="0" destOrd="0" presId="urn:microsoft.com/office/officeart/2018/5/layout/IconLeafLabelList"/>
    <dgm:cxn modelId="{EEFE814A-B948-4C60-8D91-59437B887E03}" type="presOf" srcId="{BF76D857-9A28-4DA0-9818-E5572DFDD8B5}" destId="{BA764E98-286A-4F91-AD08-C3A636B20C54}" srcOrd="0" destOrd="0" presId="urn:microsoft.com/office/officeart/2018/5/layout/IconLeafLabelList"/>
    <dgm:cxn modelId="{8698FE50-7C88-48A9-9118-35A67B934F24}" srcId="{BF76D857-9A28-4DA0-9818-E5572DFDD8B5}" destId="{18A391EC-6BC7-4592-9140-6F88E9C47EB0}" srcOrd="2" destOrd="0" parTransId="{15ED17E7-7196-4734-9309-5031DD26766A}" sibTransId="{515390EE-3458-4E47-B2AC-4EBF01B3FB34}"/>
    <dgm:cxn modelId="{CC5C4AB2-3EEF-40F0-84D5-4A2927A246AC}" srcId="{BF76D857-9A28-4DA0-9818-E5572DFDD8B5}" destId="{DE5A6195-3C2A-4A9F-9E8F-2C3D94A2834E}" srcOrd="1" destOrd="0" parTransId="{D43D115F-FF18-400D-9658-36D5D0A682D9}" sibTransId="{FCB0E47D-3E93-48C2-95E7-D65B6E45A749}"/>
    <dgm:cxn modelId="{AD4240B5-9581-481F-A93A-CE4A8AB822E3}" srcId="{BF76D857-9A28-4DA0-9818-E5572DFDD8B5}" destId="{46D0AC4B-295F-4AF5-B93F-37C176E117F7}" srcOrd="0" destOrd="0" parTransId="{267AFC3A-DFAD-4AAF-9796-034809C6B345}" sibTransId="{6A55F69F-4919-4F6C-8FE3-AA4174C6EF88}"/>
    <dgm:cxn modelId="{3C3F74F5-4057-43CC-89AE-23920A54662A}" type="presOf" srcId="{18A391EC-6BC7-4592-9140-6F88E9C47EB0}" destId="{2D5FDAFA-23FF-4F09-95E8-1A38563C8C1E}" srcOrd="0" destOrd="0" presId="urn:microsoft.com/office/officeart/2018/5/layout/IconLeafLabelList"/>
    <dgm:cxn modelId="{699E44F9-31FA-435F-8ED9-4692AE1D4448}" type="presOf" srcId="{46D0AC4B-295F-4AF5-B93F-37C176E117F7}" destId="{0CF39296-C7BF-44FE-A6A8-F2B950CFC883}" srcOrd="0" destOrd="0" presId="urn:microsoft.com/office/officeart/2018/5/layout/IconLeafLabelList"/>
    <dgm:cxn modelId="{174626E8-1BA0-4DB9-9229-D012C4D70194}" type="presParOf" srcId="{BA764E98-286A-4F91-AD08-C3A636B20C54}" destId="{B408579A-5636-43D4-B0B0-7EE274E0F595}" srcOrd="0" destOrd="0" presId="urn:microsoft.com/office/officeart/2018/5/layout/IconLeafLabelList"/>
    <dgm:cxn modelId="{B4F0C236-D891-47D4-92E9-A0FE0963F74D}" type="presParOf" srcId="{B408579A-5636-43D4-B0B0-7EE274E0F595}" destId="{D1EB1558-3083-458C-A986-611311E991AD}" srcOrd="0" destOrd="0" presId="urn:microsoft.com/office/officeart/2018/5/layout/IconLeafLabelList"/>
    <dgm:cxn modelId="{55C036B2-2A48-4CD2-9B22-8D430DB3D2B1}" type="presParOf" srcId="{B408579A-5636-43D4-B0B0-7EE274E0F595}" destId="{65BEB2AE-CF4F-4FDE-85AE-990B0504A4E9}" srcOrd="1" destOrd="0" presId="urn:microsoft.com/office/officeart/2018/5/layout/IconLeafLabelList"/>
    <dgm:cxn modelId="{006B61BB-9FD2-43AD-99D5-C3B94CF8799E}" type="presParOf" srcId="{B408579A-5636-43D4-B0B0-7EE274E0F595}" destId="{1043B53F-7CBB-420A-BD70-2875D01DDDBC}" srcOrd="2" destOrd="0" presId="urn:microsoft.com/office/officeart/2018/5/layout/IconLeafLabelList"/>
    <dgm:cxn modelId="{28999A70-A9DB-469E-86D4-F6A871A38D90}" type="presParOf" srcId="{B408579A-5636-43D4-B0B0-7EE274E0F595}" destId="{0CF39296-C7BF-44FE-A6A8-F2B950CFC883}" srcOrd="3" destOrd="0" presId="urn:microsoft.com/office/officeart/2018/5/layout/IconLeafLabelList"/>
    <dgm:cxn modelId="{A9014B90-7F26-48AB-9732-6324C7FCB3F9}" type="presParOf" srcId="{BA764E98-286A-4F91-AD08-C3A636B20C54}" destId="{E4AE78BC-D840-47B5-819E-C8A8047AB9E8}" srcOrd="1" destOrd="0" presId="urn:microsoft.com/office/officeart/2018/5/layout/IconLeafLabelList"/>
    <dgm:cxn modelId="{F6011A35-D4F1-4FB3-BB3F-B9454D6A23AB}" type="presParOf" srcId="{BA764E98-286A-4F91-AD08-C3A636B20C54}" destId="{7E78E7FF-5806-46B1-9ACF-BE93DB8C76CF}" srcOrd="2" destOrd="0" presId="urn:microsoft.com/office/officeart/2018/5/layout/IconLeafLabelList"/>
    <dgm:cxn modelId="{15BF9725-F14A-4681-9BA8-9B1B152A6889}" type="presParOf" srcId="{7E78E7FF-5806-46B1-9ACF-BE93DB8C76CF}" destId="{76CEE34D-7F35-429B-A6A4-01ED7646DB1D}" srcOrd="0" destOrd="0" presId="urn:microsoft.com/office/officeart/2018/5/layout/IconLeafLabelList"/>
    <dgm:cxn modelId="{13BA2CBE-6750-49C9-9E05-C866AC24A520}" type="presParOf" srcId="{7E78E7FF-5806-46B1-9ACF-BE93DB8C76CF}" destId="{4D52DDF0-537D-4A1D-8620-DEAC5D61E3A3}" srcOrd="1" destOrd="0" presId="urn:microsoft.com/office/officeart/2018/5/layout/IconLeafLabelList"/>
    <dgm:cxn modelId="{F42804B9-1FDB-4289-B209-44BAE0CF31B9}" type="presParOf" srcId="{7E78E7FF-5806-46B1-9ACF-BE93DB8C76CF}" destId="{88330267-DCF9-46AB-AA0F-F006C19C79ED}" srcOrd="2" destOrd="0" presId="urn:microsoft.com/office/officeart/2018/5/layout/IconLeafLabelList"/>
    <dgm:cxn modelId="{B4F0BEDD-8C62-4AFF-B47E-480B8192CDCD}" type="presParOf" srcId="{7E78E7FF-5806-46B1-9ACF-BE93DB8C76CF}" destId="{4FAE1B3E-A058-421E-B2AD-E9B8A07491C0}" srcOrd="3" destOrd="0" presId="urn:microsoft.com/office/officeart/2018/5/layout/IconLeafLabelList"/>
    <dgm:cxn modelId="{5B8F2CFE-07F8-404C-8FA1-242ADBFEFC27}" type="presParOf" srcId="{BA764E98-286A-4F91-AD08-C3A636B20C54}" destId="{796BD19C-D948-4DD7-BB90-FCB327134B09}" srcOrd="3" destOrd="0" presId="urn:microsoft.com/office/officeart/2018/5/layout/IconLeafLabelList"/>
    <dgm:cxn modelId="{4E7FEF78-9BA3-4FEC-9FEF-6EFD46D01DEA}" type="presParOf" srcId="{BA764E98-286A-4F91-AD08-C3A636B20C54}" destId="{0ABF5ED1-7D0D-4CAB-BC14-0CA807CAD0C1}" srcOrd="4" destOrd="0" presId="urn:microsoft.com/office/officeart/2018/5/layout/IconLeafLabelList"/>
    <dgm:cxn modelId="{A77C1F10-62AB-4815-962C-D3B3A025A7CA}" type="presParOf" srcId="{0ABF5ED1-7D0D-4CAB-BC14-0CA807CAD0C1}" destId="{26D84C9B-2A6D-497C-80A3-27B8C3430717}" srcOrd="0" destOrd="0" presId="urn:microsoft.com/office/officeart/2018/5/layout/IconLeafLabelList"/>
    <dgm:cxn modelId="{DF880675-C485-4834-9D70-52C1A9C5863D}" type="presParOf" srcId="{0ABF5ED1-7D0D-4CAB-BC14-0CA807CAD0C1}" destId="{541E976F-FE18-4161-82AF-4B8DDA3B5B24}" srcOrd="1" destOrd="0" presId="urn:microsoft.com/office/officeart/2018/5/layout/IconLeafLabelList"/>
    <dgm:cxn modelId="{DB189E51-625A-4788-9598-3F0AEE1A5821}" type="presParOf" srcId="{0ABF5ED1-7D0D-4CAB-BC14-0CA807CAD0C1}" destId="{DB44C47F-FDD6-4DC2-911A-194DA55A8C9E}" srcOrd="2" destOrd="0" presId="urn:microsoft.com/office/officeart/2018/5/layout/IconLeafLabelList"/>
    <dgm:cxn modelId="{6DFD7BC4-7AEC-4842-A3FD-761460A612C4}" type="presParOf" srcId="{0ABF5ED1-7D0D-4CAB-BC14-0CA807CAD0C1}" destId="{2D5FDAFA-23FF-4F09-95E8-1A38563C8C1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3D322F-3FE8-4823-9E7A-52137BC29DB8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93F444B-DC46-4F13-8146-C9F763C1F63A}">
      <dgm:prSet phldrT="[Text]" custT="1"/>
      <dgm:spPr/>
      <dgm:t>
        <a:bodyPr/>
        <a:lstStyle/>
        <a:p>
          <a:r>
            <a:rPr lang="en-US" sz="2800" dirty="0"/>
            <a:t>Creating user interface</a:t>
          </a:r>
        </a:p>
      </dgm:t>
    </dgm:pt>
    <dgm:pt modelId="{64DD6B36-CB0B-4615-B83B-7722387DA5A3}" type="parTrans" cxnId="{883BFD0C-71D4-49AF-99B9-E9DD63EDC6EE}">
      <dgm:prSet/>
      <dgm:spPr/>
      <dgm:t>
        <a:bodyPr/>
        <a:lstStyle/>
        <a:p>
          <a:endParaRPr lang="en-US" sz="2800"/>
        </a:p>
      </dgm:t>
    </dgm:pt>
    <dgm:pt modelId="{104E19C6-0A56-455E-8EBD-50451230D77D}" type="sibTrans" cxnId="{883BFD0C-71D4-49AF-99B9-E9DD63EDC6EE}">
      <dgm:prSet/>
      <dgm:spPr/>
      <dgm:t>
        <a:bodyPr/>
        <a:lstStyle/>
        <a:p>
          <a:endParaRPr lang="en-US" sz="2800"/>
        </a:p>
      </dgm:t>
    </dgm:pt>
    <dgm:pt modelId="{19900191-C3B7-45B2-BA72-A87D18D0F739}">
      <dgm:prSet custT="1"/>
      <dgm:spPr/>
      <dgm:t>
        <a:bodyPr/>
        <a:lstStyle/>
        <a:p>
          <a:r>
            <a:rPr lang="en-US" sz="2800" dirty="0"/>
            <a:t>Researching APIs and getting keys</a:t>
          </a:r>
        </a:p>
      </dgm:t>
    </dgm:pt>
    <dgm:pt modelId="{5E09D6C7-9CF1-4FD3-A125-D8E1A6710648}" type="parTrans" cxnId="{B19553D0-F2A0-4BAE-B530-C6D347275B09}">
      <dgm:prSet/>
      <dgm:spPr/>
      <dgm:t>
        <a:bodyPr/>
        <a:lstStyle/>
        <a:p>
          <a:endParaRPr lang="en-US" sz="2800"/>
        </a:p>
      </dgm:t>
    </dgm:pt>
    <dgm:pt modelId="{78814280-2C11-4520-9BC9-C9A692872BE7}" type="sibTrans" cxnId="{B19553D0-F2A0-4BAE-B530-C6D347275B09}">
      <dgm:prSet/>
      <dgm:spPr/>
      <dgm:t>
        <a:bodyPr/>
        <a:lstStyle/>
        <a:p>
          <a:endParaRPr lang="en-US" sz="2800"/>
        </a:p>
      </dgm:t>
    </dgm:pt>
    <dgm:pt modelId="{EF2EB3B4-2913-4EE0-B8C8-7475082BCD91}">
      <dgm:prSet custT="1"/>
      <dgm:spPr/>
      <dgm:t>
        <a:bodyPr/>
        <a:lstStyle/>
        <a:p>
          <a:r>
            <a:rPr lang="en-US" sz="2800" dirty="0"/>
            <a:t>Coding and building</a:t>
          </a:r>
        </a:p>
      </dgm:t>
    </dgm:pt>
    <dgm:pt modelId="{58AB1552-7F4D-4186-A425-25273D44A647}" type="parTrans" cxnId="{80FB6E20-C436-4595-9B6F-07E029FBC993}">
      <dgm:prSet/>
      <dgm:spPr/>
      <dgm:t>
        <a:bodyPr/>
        <a:lstStyle/>
        <a:p>
          <a:endParaRPr lang="en-US" sz="2800"/>
        </a:p>
      </dgm:t>
    </dgm:pt>
    <dgm:pt modelId="{84E2EEBE-90B6-4830-8F7F-7138BE521CE6}" type="sibTrans" cxnId="{80FB6E20-C436-4595-9B6F-07E029FBC993}">
      <dgm:prSet/>
      <dgm:spPr/>
      <dgm:t>
        <a:bodyPr/>
        <a:lstStyle/>
        <a:p>
          <a:endParaRPr lang="en-US" sz="2800"/>
        </a:p>
      </dgm:t>
    </dgm:pt>
    <dgm:pt modelId="{CB172F96-7711-47CA-929F-E26316932AA9}">
      <dgm:prSet custT="1"/>
      <dgm:spPr/>
      <dgm:t>
        <a:bodyPr/>
        <a:lstStyle/>
        <a:p>
          <a:r>
            <a:rPr lang="en-US" sz="2800" dirty="0"/>
            <a:t>Testing</a:t>
          </a:r>
        </a:p>
      </dgm:t>
    </dgm:pt>
    <dgm:pt modelId="{99475391-92D7-403C-8DAB-824494A6945A}" type="parTrans" cxnId="{C7CF217C-50DD-4653-B6E4-3664598846BB}">
      <dgm:prSet/>
      <dgm:spPr/>
      <dgm:t>
        <a:bodyPr/>
        <a:lstStyle/>
        <a:p>
          <a:endParaRPr lang="en-US" sz="2800"/>
        </a:p>
      </dgm:t>
    </dgm:pt>
    <dgm:pt modelId="{9E80C24C-1E43-45CC-9FEA-369E878BEE26}" type="sibTrans" cxnId="{C7CF217C-50DD-4653-B6E4-3664598846BB}">
      <dgm:prSet/>
      <dgm:spPr/>
      <dgm:t>
        <a:bodyPr/>
        <a:lstStyle/>
        <a:p>
          <a:endParaRPr lang="en-US" sz="2800"/>
        </a:p>
      </dgm:t>
    </dgm:pt>
    <dgm:pt modelId="{5E716D80-83CF-4E6D-84FF-ED09DC4D39CA}">
      <dgm:prSet custT="1"/>
      <dgm:spPr/>
      <dgm:t>
        <a:bodyPr/>
        <a:lstStyle/>
        <a:p>
          <a:r>
            <a:rPr lang="en-US" sz="2800" dirty="0"/>
            <a:t>Creating demo presentation</a:t>
          </a:r>
        </a:p>
      </dgm:t>
    </dgm:pt>
    <dgm:pt modelId="{AC1C8AF1-4BB2-4EE3-B7CF-FF5F511D12BC}" type="parTrans" cxnId="{190844CC-9BDA-4540-A6C2-BA388FE645BD}">
      <dgm:prSet/>
      <dgm:spPr/>
      <dgm:t>
        <a:bodyPr/>
        <a:lstStyle/>
        <a:p>
          <a:endParaRPr lang="en-US" sz="2800"/>
        </a:p>
      </dgm:t>
    </dgm:pt>
    <dgm:pt modelId="{6E61D806-7ABE-4738-A30D-750DFEF22E74}" type="sibTrans" cxnId="{190844CC-9BDA-4540-A6C2-BA388FE645BD}">
      <dgm:prSet/>
      <dgm:spPr/>
      <dgm:t>
        <a:bodyPr/>
        <a:lstStyle/>
        <a:p>
          <a:endParaRPr lang="en-US" sz="2800"/>
        </a:p>
      </dgm:t>
    </dgm:pt>
    <dgm:pt modelId="{0B39EDE8-9783-41C0-A9B4-F213C0304144}" type="pres">
      <dgm:prSet presAssocID="{543D322F-3FE8-4823-9E7A-52137BC29DB8}" presName="vert0" presStyleCnt="0">
        <dgm:presLayoutVars>
          <dgm:dir/>
          <dgm:animOne val="branch"/>
          <dgm:animLvl val="lvl"/>
        </dgm:presLayoutVars>
      </dgm:prSet>
      <dgm:spPr/>
    </dgm:pt>
    <dgm:pt modelId="{20738EA9-8BDB-42EA-8CAB-B90BE521F0AD}" type="pres">
      <dgm:prSet presAssocID="{593F444B-DC46-4F13-8146-C9F763C1F63A}" presName="thickLine" presStyleLbl="alignNode1" presStyleIdx="0" presStyleCnt="5"/>
      <dgm:spPr/>
    </dgm:pt>
    <dgm:pt modelId="{08825835-649D-4729-AED4-98ACDF9AD7FB}" type="pres">
      <dgm:prSet presAssocID="{593F444B-DC46-4F13-8146-C9F763C1F63A}" presName="horz1" presStyleCnt="0"/>
      <dgm:spPr/>
    </dgm:pt>
    <dgm:pt modelId="{45D476C2-C707-48B0-8C89-E453F66694C8}" type="pres">
      <dgm:prSet presAssocID="{593F444B-DC46-4F13-8146-C9F763C1F63A}" presName="tx1" presStyleLbl="revTx" presStyleIdx="0" presStyleCnt="5"/>
      <dgm:spPr/>
    </dgm:pt>
    <dgm:pt modelId="{18C9E3D6-5F0C-42CE-9926-96CE579168CB}" type="pres">
      <dgm:prSet presAssocID="{593F444B-DC46-4F13-8146-C9F763C1F63A}" presName="vert1" presStyleCnt="0"/>
      <dgm:spPr/>
    </dgm:pt>
    <dgm:pt modelId="{91952AD9-D1B0-4B6D-BE40-E51432EAC90E}" type="pres">
      <dgm:prSet presAssocID="{19900191-C3B7-45B2-BA72-A87D18D0F739}" presName="thickLine" presStyleLbl="alignNode1" presStyleIdx="1" presStyleCnt="5"/>
      <dgm:spPr/>
    </dgm:pt>
    <dgm:pt modelId="{D5E8BE94-71FC-46AE-9E84-69FFAA9B408A}" type="pres">
      <dgm:prSet presAssocID="{19900191-C3B7-45B2-BA72-A87D18D0F739}" presName="horz1" presStyleCnt="0"/>
      <dgm:spPr/>
    </dgm:pt>
    <dgm:pt modelId="{80B362C1-BF37-4C8F-9F75-BD31A051C0FF}" type="pres">
      <dgm:prSet presAssocID="{19900191-C3B7-45B2-BA72-A87D18D0F739}" presName="tx1" presStyleLbl="revTx" presStyleIdx="1" presStyleCnt="5"/>
      <dgm:spPr/>
    </dgm:pt>
    <dgm:pt modelId="{F61EEDD6-CB06-48D8-8D15-0B12873E7A0B}" type="pres">
      <dgm:prSet presAssocID="{19900191-C3B7-45B2-BA72-A87D18D0F739}" presName="vert1" presStyleCnt="0"/>
      <dgm:spPr/>
    </dgm:pt>
    <dgm:pt modelId="{67DB41CE-3074-4A6E-9030-623970B2EC3F}" type="pres">
      <dgm:prSet presAssocID="{EF2EB3B4-2913-4EE0-B8C8-7475082BCD91}" presName="thickLine" presStyleLbl="alignNode1" presStyleIdx="2" presStyleCnt="5"/>
      <dgm:spPr/>
    </dgm:pt>
    <dgm:pt modelId="{76D39418-A224-4C97-A3DF-B474B5DDF376}" type="pres">
      <dgm:prSet presAssocID="{EF2EB3B4-2913-4EE0-B8C8-7475082BCD91}" presName="horz1" presStyleCnt="0"/>
      <dgm:spPr/>
    </dgm:pt>
    <dgm:pt modelId="{E4EA04CA-988E-4FE8-9A9A-9A6CA5284AE7}" type="pres">
      <dgm:prSet presAssocID="{EF2EB3B4-2913-4EE0-B8C8-7475082BCD91}" presName="tx1" presStyleLbl="revTx" presStyleIdx="2" presStyleCnt="5"/>
      <dgm:spPr/>
    </dgm:pt>
    <dgm:pt modelId="{67E90303-B9CB-4BB5-8B6C-67BED03739F9}" type="pres">
      <dgm:prSet presAssocID="{EF2EB3B4-2913-4EE0-B8C8-7475082BCD91}" presName="vert1" presStyleCnt="0"/>
      <dgm:spPr/>
    </dgm:pt>
    <dgm:pt modelId="{6993FFB9-A128-432C-B6AB-B9ACA9168328}" type="pres">
      <dgm:prSet presAssocID="{CB172F96-7711-47CA-929F-E26316932AA9}" presName="thickLine" presStyleLbl="alignNode1" presStyleIdx="3" presStyleCnt="5"/>
      <dgm:spPr/>
    </dgm:pt>
    <dgm:pt modelId="{06CA24D5-5271-4E09-8295-905362EB7D7F}" type="pres">
      <dgm:prSet presAssocID="{CB172F96-7711-47CA-929F-E26316932AA9}" presName="horz1" presStyleCnt="0"/>
      <dgm:spPr/>
    </dgm:pt>
    <dgm:pt modelId="{401C115D-E245-4618-B49C-47D064B261A9}" type="pres">
      <dgm:prSet presAssocID="{CB172F96-7711-47CA-929F-E26316932AA9}" presName="tx1" presStyleLbl="revTx" presStyleIdx="3" presStyleCnt="5"/>
      <dgm:spPr/>
    </dgm:pt>
    <dgm:pt modelId="{6B6ED3C2-D596-42C8-A0FC-6FDEF85B1BC2}" type="pres">
      <dgm:prSet presAssocID="{CB172F96-7711-47CA-929F-E26316932AA9}" presName="vert1" presStyleCnt="0"/>
      <dgm:spPr/>
    </dgm:pt>
    <dgm:pt modelId="{243E1C65-55D4-4E03-BBA5-66DE9BF5D496}" type="pres">
      <dgm:prSet presAssocID="{5E716D80-83CF-4E6D-84FF-ED09DC4D39CA}" presName="thickLine" presStyleLbl="alignNode1" presStyleIdx="4" presStyleCnt="5"/>
      <dgm:spPr/>
    </dgm:pt>
    <dgm:pt modelId="{1FFDF400-A6C4-40BE-A4D2-13D733DF2AC8}" type="pres">
      <dgm:prSet presAssocID="{5E716D80-83CF-4E6D-84FF-ED09DC4D39CA}" presName="horz1" presStyleCnt="0"/>
      <dgm:spPr/>
    </dgm:pt>
    <dgm:pt modelId="{44644211-2752-4191-98E2-C512392589DD}" type="pres">
      <dgm:prSet presAssocID="{5E716D80-83CF-4E6D-84FF-ED09DC4D39CA}" presName="tx1" presStyleLbl="revTx" presStyleIdx="4" presStyleCnt="5"/>
      <dgm:spPr/>
    </dgm:pt>
    <dgm:pt modelId="{37BD03D3-11D6-41B4-A3DE-1CC4BF8A9293}" type="pres">
      <dgm:prSet presAssocID="{5E716D80-83CF-4E6D-84FF-ED09DC4D39CA}" presName="vert1" presStyleCnt="0"/>
      <dgm:spPr/>
    </dgm:pt>
  </dgm:ptLst>
  <dgm:cxnLst>
    <dgm:cxn modelId="{883BFD0C-71D4-49AF-99B9-E9DD63EDC6EE}" srcId="{543D322F-3FE8-4823-9E7A-52137BC29DB8}" destId="{593F444B-DC46-4F13-8146-C9F763C1F63A}" srcOrd="0" destOrd="0" parTransId="{64DD6B36-CB0B-4615-B83B-7722387DA5A3}" sibTransId="{104E19C6-0A56-455E-8EBD-50451230D77D}"/>
    <dgm:cxn modelId="{A156680E-EB2F-472D-98DC-E4E15CAD722D}" type="presOf" srcId="{CB172F96-7711-47CA-929F-E26316932AA9}" destId="{401C115D-E245-4618-B49C-47D064B261A9}" srcOrd="0" destOrd="0" presId="urn:microsoft.com/office/officeart/2008/layout/LinedList"/>
    <dgm:cxn modelId="{4FCACA11-A961-4D85-AAC1-01F3DC52E245}" type="presOf" srcId="{19900191-C3B7-45B2-BA72-A87D18D0F739}" destId="{80B362C1-BF37-4C8F-9F75-BD31A051C0FF}" srcOrd="0" destOrd="0" presId="urn:microsoft.com/office/officeart/2008/layout/LinedList"/>
    <dgm:cxn modelId="{10286A20-1F9C-4D08-A80F-B6950B73403F}" type="presOf" srcId="{5E716D80-83CF-4E6D-84FF-ED09DC4D39CA}" destId="{44644211-2752-4191-98E2-C512392589DD}" srcOrd="0" destOrd="0" presId="urn:microsoft.com/office/officeart/2008/layout/LinedList"/>
    <dgm:cxn modelId="{80FB6E20-C436-4595-9B6F-07E029FBC993}" srcId="{543D322F-3FE8-4823-9E7A-52137BC29DB8}" destId="{EF2EB3B4-2913-4EE0-B8C8-7475082BCD91}" srcOrd="2" destOrd="0" parTransId="{58AB1552-7F4D-4186-A425-25273D44A647}" sibTransId="{84E2EEBE-90B6-4830-8F7F-7138BE521CE6}"/>
    <dgm:cxn modelId="{AC696C67-E760-4C7E-A91C-BD0B4CD415FE}" type="presOf" srcId="{543D322F-3FE8-4823-9E7A-52137BC29DB8}" destId="{0B39EDE8-9783-41C0-A9B4-F213C0304144}" srcOrd="0" destOrd="0" presId="urn:microsoft.com/office/officeart/2008/layout/LinedList"/>
    <dgm:cxn modelId="{C7CF217C-50DD-4653-B6E4-3664598846BB}" srcId="{543D322F-3FE8-4823-9E7A-52137BC29DB8}" destId="{CB172F96-7711-47CA-929F-E26316932AA9}" srcOrd="3" destOrd="0" parTransId="{99475391-92D7-403C-8DAB-824494A6945A}" sibTransId="{9E80C24C-1E43-45CC-9FEA-369E878BEE26}"/>
    <dgm:cxn modelId="{75E77FB4-DA5C-4A63-9CCE-3B61FD8A4065}" type="presOf" srcId="{593F444B-DC46-4F13-8146-C9F763C1F63A}" destId="{45D476C2-C707-48B0-8C89-E453F66694C8}" srcOrd="0" destOrd="0" presId="urn:microsoft.com/office/officeart/2008/layout/LinedList"/>
    <dgm:cxn modelId="{190844CC-9BDA-4540-A6C2-BA388FE645BD}" srcId="{543D322F-3FE8-4823-9E7A-52137BC29DB8}" destId="{5E716D80-83CF-4E6D-84FF-ED09DC4D39CA}" srcOrd="4" destOrd="0" parTransId="{AC1C8AF1-4BB2-4EE3-B7CF-FF5F511D12BC}" sibTransId="{6E61D806-7ABE-4738-A30D-750DFEF22E74}"/>
    <dgm:cxn modelId="{B19553D0-F2A0-4BAE-B530-C6D347275B09}" srcId="{543D322F-3FE8-4823-9E7A-52137BC29DB8}" destId="{19900191-C3B7-45B2-BA72-A87D18D0F739}" srcOrd="1" destOrd="0" parTransId="{5E09D6C7-9CF1-4FD3-A125-D8E1A6710648}" sibTransId="{78814280-2C11-4520-9BC9-C9A692872BE7}"/>
    <dgm:cxn modelId="{ACFAB2E9-6CD1-4231-973C-F0D4B7643E7E}" type="presOf" srcId="{EF2EB3B4-2913-4EE0-B8C8-7475082BCD91}" destId="{E4EA04CA-988E-4FE8-9A9A-9A6CA5284AE7}" srcOrd="0" destOrd="0" presId="urn:microsoft.com/office/officeart/2008/layout/LinedList"/>
    <dgm:cxn modelId="{ABE67EF9-3FAC-4F24-950B-BB79693E1F5E}" type="presParOf" srcId="{0B39EDE8-9783-41C0-A9B4-F213C0304144}" destId="{20738EA9-8BDB-42EA-8CAB-B90BE521F0AD}" srcOrd="0" destOrd="0" presId="urn:microsoft.com/office/officeart/2008/layout/LinedList"/>
    <dgm:cxn modelId="{11CEEE35-98B3-4266-8930-56D8BDA253A5}" type="presParOf" srcId="{0B39EDE8-9783-41C0-A9B4-F213C0304144}" destId="{08825835-649D-4729-AED4-98ACDF9AD7FB}" srcOrd="1" destOrd="0" presId="urn:microsoft.com/office/officeart/2008/layout/LinedList"/>
    <dgm:cxn modelId="{42DEEDF3-D29A-4FDA-B4C7-33205E216F0E}" type="presParOf" srcId="{08825835-649D-4729-AED4-98ACDF9AD7FB}" destId="{45D476C2-C707-48B0-8C89-E453F66694C8}" srcOrd="0" destOrd="0" presId="urn:microsoft.com/office/officeart/2008/layout/LinedList"/>
    <dgm:cxn modelId="{12733EA3-CEFE-47EE-8061-633E051B69D4}" type="presParOf" srcId="{08825835-649D-4729-AED4-98ACDF9AD7FB}" destId="{18C9E3D6-5F0C-42CE-9926-96CE579168CB}" srcOrd="1" destOrd="0" presId="urn:microsoft.com/office/officeart/2008/layout/LinedList"/>
    <dgm:cxn modelId="{8717868E-B354-4302-BD65-9D872512AF97}" type="presParOf" srcId="{0B39EDE8-9783-41C0-A9B4-F213C0304144}" destId="{91952AD9-D1B0-4B6D-BE40-E51432EAC90E}" srcOrd="2" destOrd="0" presId="urn:microsoft.com/office/officeart/2008/layout/LinedList"/>
    <dgm:cxn modelId="{CA0702DB-B8F5-49FB-BA94-F41CC229B5AF}" type="presParOf" srcId="{0B39EDE8-9783-41C0-A9B4-F213C0304144}" destId="{D5E8BE94-71FC-46AE-9E84-69FFAA9B408A}" srcOrd="3" destOrd="0" presId="urn:microsoft.com/office/officeart/2008/layout/LinedList"/>
    <dgm:cxn modelId="{A641597A-C8C4-4895-BFDD-CF3EDAD20A81}" type="presParOf" srcId="{D5E8BE94-71FC-46AE-9E84-69FFAA9B408A}" destId="{80B362C1-BF37-4C8F-9F75-BD31A051C0FF}" srcOrd="0" destOrd="0" presId="urn:microsoft.com/office/officeart/2008/layout/LinedList"/>
    <dgm:cxn modelId="{FB520E00-B84C-4B2C-870C-AC69B1C3BBE0}" type="presParOf" srcId="{D5E8BE94-71FC-46AE-9E84-69FFAA9B408A}" destId="{F61EEDD6-CB06-48D8-8D15-0B12873E7A0B}" srcOrd="1" destOrd="0" presId="urn:microsoft.com/office/officeart/2008/layout/LinedList"/>
    <dgm:cxn modelId="{94E9225F-AE0E-47C4-8C3F-A92A2DFFE1DC}" type="presParOf" srcId="{0B39EDE8-9783-41C0-A9B4-F213C0304144}" destId="{67DB41CE-3074-4A6E-9030-623970B2EC3F}" srcOrd="4" destOrd="0" presId="urn:microsoft.com/office/officeart/2008/layout/LinedList"/>
    <dgm:cxn modelId="{70B6EDD2-454E-46F6-8704-CF69042CEF45}" type="presParOf" srcId="{0B39EDE8-9783-41C0-A9B4-F213C0304144}" destId="{76D39418-A224-4C97-A3DF-B474B5DDF376}" srcOrd="5" destOrd="0" presId="urn:microsoft.com/office/officeart/2008/layout/LinedList"/>
    <dgm:cxn modelId="{9BCE3680-4328-44EB-96AF-7937A7B34444}" type="presParOf" srcId="{76D39418-A224-4C97-A3DF-B474B5DDF376}" destId="{E4EA04CA-988E-4FE8-9A9A-9A6CA5284AE7}" srcOrd="0" destOrd="0" presId="urn:microsoft.com/office/officeart/2008/layout/LinedList"/>
    <dgm:cxn modelId="{5BD5F2C1-A3B9-4442-A30B-0BEDC7FA6861}" type="presParOf" srcId="{76D39418-A224-4C97-A3DF-B474B5DDF376}" destId="{67E90303-B9CB-4BB5-8B6C-67BED03739F9}" srcOrd="1" destOrd="0" presId="urn:microsoft.com/office/officeart/2008/layout/LinedList"/>
    <dgm:cxn modelId="{109FFDA5-3EDA-4ED9-8444-C077906846CC}" type="presParOf" srcId="{0B39EDE8-9783-41C0-A9B4-F213C0304144}" destId="{6993FFB9-A128-432C-B6AB-B9ACA9168328}" srcOrd="6" destOrd="0" presId="urn:microsoft.com/office/officeart/2008/layout/LinedList"/>
    <dgm:cxn modelId="{367E2B74-55FB-4453-B385-5A6A0373F60C}" type="presParOf" srcId="{0B39EDE8-9783-41C0-A9B4-F213C0304144}" destId="{06CA24D5-5271-4E09-8295-905362EB7D7F}" srcOrd="7" destOrd="0" presId="urn:microsoft.com/office/officeart/2008/layout/LinedList"/>
    <dgm:cxn modelId="{66844F09-7825-4DB6-ABD4-A36E2DC8DDFE}" type="presParOf" srcId="{06CA24D5-5271-4E09-8295-905362EB7D7F}" destId="{401C115D-E245-4618-B49C-47D064B261A9}" srcOrd="0" destOrd="0" presId="urn:microsoft.com/office/officeart/2008/layout/LinedList"/>
    <dgm:cxn modelId="{8024662B-E6F1-4F14-BB4C-7EF23C4E5E0A}" type="presParOf" srcId="{06CA24D5-5271-4E09-8295-905362EB7D7F}" destId="{6B6ED3C2-D596-42C8-A0FC-6FDEF85B1BC2}" srcOrd="1" destOrd="0" presId="urn:microsoft.com/office/officeart/2008/layout/LinedList"/>
    <dgm:cxn modelId="{823A08EE-58DD-437A-8202-3DCB37DC0C4B}" type="presParOf" srcId="{0B39EDE8-9783-41C0-A9B4-F213C0304144}" destId="{243E1C65-55D4-4E03-BBA5-66DE9BF5D496}" srcOrd="8" destOrd="0" presId="urn:microsoft.com/office/officeart/2008/layout/LinedList"/>
    <dgm:cxn modelId="{A155128A-C253-444E-91C9-237F9C2F7000}" type="presParOf" srcId="{0B39EDE8-9783-41C0-A9B4-F213C0304144}" destId="{1FFDF400-A6C4-40BE-A4D2-13D733DF2AC8}" srcOrd="9" destOrd="0" presId="urn:microsoft.com/office/officeart/2008/layout/LinedList"/>
    <dgm:cxn modelId="{3C1794BF-32FE-4635-AC95-77522F6EA4DA}" type="presParOf" srcId="{1FFDF400-A6C4-40BE-A4D2-13D733DF2AC8}" destId="{44644211-2752-4191-98E2-C512392589DD}" srcOrd="0" destOrd="0" presId="urn:microsoft.com/office/officeart/2008/layout/LinedList"/>
    <dgm:cxn modelId="{C9B75330-2873-487F-995D-9831DF3290C1}" type="presParOf" srcId="{1FFDF400-A6C4-40BE-A4D2-13D733DF2AC8}" destId="{37BD03D3-11D6-41B4-A3DE-1CC4BF8A929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58E11C-1547-4F15-A61D-FC291309D32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DF3B7E68-5CFD-412C-ABF1-6ADB06E76C3C}">
      <dgm:prSet phldrT="[Text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cap="none" dirty="0"/>
            <a:t>Deployed</a:t>
          </a:r>
          <a:endParaRPr lang="en-US" sz="2000" dirty="0"/>
        </a:p>
      </dgm:t>
    </dgm:pt>
    <dgm:pt modelId="{EB2AD8EC-A0CB-4FAA-BEA7-DD81015D0506}" type="parTrans" cxnId="{BE9A90A0-BF5F-48DA-95A4-C5EE52060B0E}">
      <dgm:prSet/>
      <dgm:spPr/>
      <dgm:t>
        <a:bodyPr/>
        <a:lstStyle/>
        <a:p>
          <a:endParaRPr lang="en-US"/>
        </a:p>
      </dgm:t>
    </dgm:pt>
    <dgm:pt modelId="{B4AA9B09-4FF6-44C9-AF91-17D520E04A27}" type="sibTrans" cxnId="{BE9A90A0-BF5F-48DA-95A4-C5EE52060B0E}">
      <dgm:prSet/>
      <dgm:spPr/>
      <dgm:t>
        <a:bodyPr/>
        <a:lstStyle/>
        <a:p>
          <a:endParaRPr lang="en-US"/>
        </a:p>
      </dgm:t>
    </dgm:pt>
    <dgm:pt modelId="{6808B90B-33A9-4406-9AA3-3CC8E3DF0C6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kern="1200" cap="none">
              <a:latin typeface="Calibri" panose="020F0502020204030204"/>
              <a:ea typeface="+mn-ea"/>
              <a:cs typeface="+mn-cs"/>
            </a:rPr>
            <a:t>GitHub repo</a:t>
          </a:r>
        </a:p>
      </dgm:t>
    </dgm:pt>
    <dgm:pt modelId="{D459523A-02B2-4522-AA6A-F4A548F0894F}" type="parTrans" cxnId="{D66255B5-F772-40E2-991C-EDD2146DBAE8}">
      <dgm:prSet/>
      <dgm:spPr/>
      <dgm:t>
        <a:bodyPr/>
        <a:lstStyle/>
        <a:p>
          <a:endParaRPr lang="en-US"/>
        </a:p>
      </dgm:t>
    </dgm:pt>
    <dgm:pt modelId="{E9E4CB99-D092-40ED-AF23-89260BDD4CF7}" type="sibTrans" cxnId="{D66255B5-F772-40E2-991C-EDD2146DBAE8}">
      <dgm:prSet/>
      <dgm:spPr/>
      <dgm:t>
        <a:bodyPr/>
        <a:lstStyle/>
        <a:p>
          <a:endParaRPr lang="en-US"/>
        </a:p>
      </dgm:t>
    </dgm:pt>
    <dgm:pt modelId="{9031E363-D7A3-4B85-A02E-43CA475D1ADE}" type="pres">
      <dgm:prSet presAssocID="{C958E11C-1547-4F15-A61D-FC291309D323}" presName="root" presStyleCnt="0">
        <dgm:presLayoutVars>
          <dgm:dir/>
          <dgm:resizeHandles val="exact"/>
        </dgm:presLayoutVars>
      </dgm:prSet>
      <dgm:spPr/>
    </dgm:pt>
    <dgm:pt modelId="{AE218383-8603-4369-903E-176ADECE40DD}" type="pres">
      <dgm:prSet presAssocID="{DF3B7E68-5CFD-412C-ABF1-6ADB06E76C3C}" presName="compNode" presStyleCnt="0"/>
      <dgm:spPr/>
    </dgm:pt>
    <dgm:pt modelId="{6C5205B6-4DD7-4E68-8038-3556FCB42726}" type="pres">
      <dgm:prSet presAssocID="{DF3B7E68-5CFD-412C-ABF1-6ADB06E76C3C}" presName="iconBgRect" presStyleLbl="bgShp" presStyleIdx="0" presStyleCnt="2"/>
      <dgm:spPr/>
    </dgm:pt>
    <dgm:pt modelId="{FD1AC718-C8FC-41BA-B992-D53830A606F6}" type="pres">
      <dgm:prSet presAssocID="{DF3B7E68-5CFD-412C-ABF1-6ADB06E76C3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A72DEFA-453A-4B94-B5B7-5FA9797F5A91}" type="pres">
      <dgm:prSet presAssocID="{DF3B7E68-5CFD-412C-ABF1-6ADB06E76C3C}" presName="spaceRect" presStyleCnt="0"/>
      <dgm:spPr/>
    </dgm:pt>
    <dgm:pt modelId="{59576316-3C1A-4471-B36E-B312104CFFF9}" type="pres">
      <dgm:prSet presAssocID="{DF3B7E68-5CFD-412C-ABF1-6ADB06E76C3C}" presName="textRect" presStyleLbl="revTx" presStyleIdx="0" presStyleCnt="2">
        <dgm:presLayoutVars>
          <dgm:chMax val="1"/>
          <dgm:chPref val="1"/>
        </dgm:presLayoutVars>
      </dgm:prSet>
      <dgm:spPr/>
    </dgm:pt>
    <dgm:pt modelId="{696647A6-93AA-4704-B40B-F64D5DD285FA}" type="pres">
      <dgm:prSet presAssocID="{B4AA9B09-4FF6-44C9-AF91-17D520E04A27}" presName="sibTrans" presStyleCnt="0"/>
      <dgm:spPr/>
    </dgm:pt>
    <dgm:pt modelId="{E9ED6113-3E0E-4FA8-BC1B-2B3B09B7EC68}" type="pres">
      <dgm:prSet presAssocID="{6808B90B-33A9-4406-9AA3-3CC8E3DF0C65}" presName="compNode" presStyleCnt="0"/>
      <dgm:spPr/>
    </dgm:pt>
    <dgm:pt modelId="{C2A052D3-13FE-4E7D-8543-3573C792A1B3}" type="pres">
      <dgm:prSet presAssocID="{6808B90B-33A9-4406-9AA3-3CC8E3DF0C65}" presName="iconBgRect" presStyleLbl="bgShp" presStyleIdx="1" presStyleCnt="2"/>
      <dgm:spPr/>
    </dgm:pt>
    <dgm:pt modelId="{16BA1856-11FF-4E3B-B628-E09D26EB10FD}" type="pres">
      <dgm:prSet presAssocID="{6808B90B-33A9-4406-9AA3-3CC8E3DF0C65}" presName="iconRect" presStyleLbl="node1" presStyleIdx="1" presStyleCnt="2"/>
      <dgm:spPr/>
    </dgm:pt>
    <dgm:pt modelId="{ACF07AE3-D4E1-4CB1-8136-CCC973FCF441}" type="pres">
      <dgm:prSet presAssocID="{6808B90B-33A9-4406-9AA3-3CC8E3DF0C65}" presName="spaceRect" presStyleCnt="0"/>
      <dgm:spPr/>
    </dgm:pt>
    <dgm:pt modelId="{208BCCD7-69E9-4A10-8685-6B0A2DBE66F8}" type="pres">
      <dgm:prSet presAssocID="{6808B90B-33A9-4406-9AA3-3CC8E3DF0C6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5FA4B5E-2F35-4599-B09A-062E9EF4D834}" type="presOf" srcId="{DF3B7E68-5CFD-412C-ABF1-6ADB06E76C3C}" destId="{59576316-3C1A-4471-B36E-B312104CFFF9}" srcOrd="0" destOrd="0" presId="urn:microsoft.com/office/officeart/2018/5/layout/IconCircleLabelList"/>
    <dgm:cxn modelId="{735C1F42-2154-41F7-AC3A-75CCCA8D3B0C}" type="presOf" srcId="{C958E11C-1547-4F15-A61D-FC291309D323}" destId="{9031E363-D7A3-4B85-A02E-43CA475D1ADE}" srcOrd="0" destOrd="0" presId="urn:microsoft.com/office/officeart/2018/5/layout/IconCircleLabelList"/>
    <dgm:cxn modelId="{B0150C53-0EAC-4BED-8A30-79E78D3240B6}" type="presOf" srcId="{6808B90B-33A9-4406-9AA3-3CC8E3DF0C65}" destId="{208BCCD7-69E9-4A10-8685-6B0A2DBE66F8}" srcOrd="0" destOrd="0" presId="urn:microsoft.com/office/officeart/2018/5/layout/IconCircleLabelList"/>
    <dgm:cxn modelId="{BE9A90A0-BF5F-48DA-95A4-C5EE52060B0E}" srcId="{C958E11C-1547-4F15-A61D-FC291309D323}" destId="{DF3B7E68-5CFD-412C-ABF1-6ADB06E76C3C}" srcOrd="0" destOrd="0" parTransId="{EB2AD8EC-A0CB-4FAA-BEA7-DD81015D0506}" sibTransId="{B4AA9B09-4FF6-44C9-AF91-17D520E04A27}"/>
    <dgm:cxn modelId="{D66255B5-F772-40E2-991C-EDD2146DBAE8}" srcId="{C958E11C-1547-4F15-A61D-FC291309D323}" destId="{6808B90B-33A9-4406-9AA3-3CC8E3DF0C65}" srcOrd="1" destOrd="0" parTransId="{D459523A-02B2-4522-AA6A-F4A548F0894F}" sibTransId="{E9E4CB99-D092-40ED-AF23-89260BDD4CF7}"/>
    <dgm:cxn modelId="{E97C0BDC-F28D-4E2C-9C2D-85DF16AD8D95}" type="presParOf" srcId="{9031E363-D7A3-4B85-A02E-43CA475D1ADE}" destId="{AE218383-8603-4369-903E-176ADECE40DD}" srcOrd="0" destOrd="0" presId="urn:microsoft.com/office/officeart/2018/5/layout/IconCircleLabelList"/>
    <dgm:cxn modelId="{CD03582B-6DA1-4C5F-8053-5233965F66E9}" type="presParOf" srcId="{AE218383-8603-4369-903E-176ADECE40DD}" destId="{6C5205B6-4DD7-4E68-8038-3556FCB42726}" srcOrd="0" destOrd="0" presId="urn:microsoft.com/office/officeart/2018/5/layout/IconCircleLabelList"/>
    <dgm:cxn modelId="{D28E9D17-AE03-4A52-84F2-1F6154FE454F}" type="presParOf" srcId="{AE218383-8603-4369-903E-176ADECE40DD}" destId="{FD1AC718-C8FC-41BA-B992-D53830A606F6}" srcOrd="1" destOrd="0" presId="urn:microsoft.com/office/officeart/2018/5/layout/IconCircleLabelList"/>
    <dgm:cxn modelId="{95978BDB-BD19-40BF-ACC4-CFCE681FEE41}" type="presParOf" srcId="{AE218383-8603-4369-903E-176ADECE40DD}" destId="{2A72DEFA-453A-4B94-B5B7-5FA9797F5A91}" srcOrd="2" destOrd="0" presId="urn:microsoft.com/office/officeart/2018/5/layout/IconCircleLabelList"/>
    <dgm:cxn modelId="{946DA2A5-C794-4A36-8C8B-F0651FC8B036}" type="presParOf" srcId="{AE218383-8603-4369-903E-176ADECE40DD}" destId="{59576316-3C1A-4471-B36E-B312104CFFF9}" srcOrd="3" destOrd="0" presId="urn:microsoft.com/office/officeart/2018/5/layout/IconCircleLabelList"/>
    <dgm:cxn modelId="{5A340233-21E4-43B7-B22D-B409B59EEB86}" type="presParOf" srcId="{9031E363-D7A3-4B85-A02E-43CA475D1ADE}" destId="{696647A6-93AA-4704-B40B-F64D5DD285FA}" srcOrd="1" destOrd="0" presId="urn:microsoft.com/office/officeart/2018/5/layout/IconCircleLabelList"/>
    <dgm:cxn modelId="{19895BF5-9C10-4986-B6D3-1FFE27A21E0D}" type="presParOf" srcId="{9031E363-D7A3-4B85-A02E-43CA475D1ADE}" destId="{E9ED6113-3E0E-4FA8-BC1B-2B3B09B7EC68}" srcOrd="2" destOrd="0" presId="urn:microsoft.com/office/officeart/2018/5/layout/IconCircleLabelList"/>
    <dgm:cxn modelId="{71D593F0-ABA3-459E-81D5-D72A3FAEEFA3}" type="presParOf" srcId="{E9ED6113-3E0E-4FA8-BC1B-2B3B09B7EC68}" destId="{C2A052D3-13FE-4E7D-8543-3573C792A1B3}" srcOrd="0" destOrd="0" presId="urn:microsoft.com/office/officeart/2018/5/layout/IconCircleLabelList"/>
    <dgm:cxn modelId="{17360DF2-0032-40EA-8BCD-13C7F383977D}" type="presParOf" srcId="{E9ED6113-3E0E-4FA8-BC1B-2B3B09B7EC68}" destId="{16BA1856-11FF-4E3B-B628-E09D26EB10FD}" srcOrd="1" destOrd="0" presId="urn:microsoft.com/office/officeart/2018/5/layout/IconCircleLabelList"/>
    <dgm:cxn modelId="{C0AC83BA-EE82-4122-ACC0-2C738D4D80A3}" type="presParOf" srcId="{E9ED6113-3E0E-4FA8-BC1B-2B3B09B7EC68}" destId="{ACF07AE3-D4E1-4CB1-8136-CCC973FCF441}" srcOrd="2" destOrd="0" presId="urn:microsoft.com/office/officeart/2018/5/layout/IconCircleLabelList"/>
    <dgm:cxn modelId="{A10CAC2F-CA29-454F-9AC4-473B0DCD1CDB}" type="presParOf" srcId="{E9ED6113-3E0E-4FA8-BC1B-2B3B09B7EC68}" destId="{208BCCD7-69E9-4A10-8685-6B0A2DBE66F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11234-DE57-49AE-B5A9-B02DEE0EE874}">
      <dsp:nvSpPr>
        <dsp:cNvPr id="0" name=""/>
        <dsp:cNvSpPr/>
      </dsp:nvSpPr>
      <dsp:spPr>
        <a:xfrm>
          <a:off x="0" y="960"/>
          <a:ext cx="6378667" cy="1492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50800" dir="5400000" algn="ctr" rotWithShape="0">
            <a:schemeClr val="bg2">
              <a:lumMod val="2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/>
            <a:t>Project Name</a:t>
          </a:r>
          <a:endParaRPr lang="en-US" sz="2000" u="sng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Music Venue Planner</a:t>
          </a:r>
          <a:br>
            <a:rPr lang="en-US" sz="2000" kern="1200" dirty="0"/>
          </a:br>
          <a:endParaRPr lang="en-US" sz="2000" kern="1200" dirty="0"/>
        </a:p>
      </dsp:txBody>
      <dsp:txXfrm>
        <a:off x="72869" y="73829"/>
        <a:ext cx="6232929" cy="1346983"/>
      </dsp:txXfrm>
    </dsp:sp>
    <dsp:sp modelId="{6289FC48-0563-4E61-9EE6-D75B5547A9B6}">
      <dsp:nvSpPr>
        <dsp:cNvPr id="0" name=""/>
        <dsp:cNvSpPr/>
      </dsp:nvSpPr>
      <dsp:spPr>
        <a:xfrm>
          <a:off x="0" y="1507547"/>
          <a:ext cx="6378667" cy="1492721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50800" dir="5400000" algn="ctr" rotWithShape="0">
            <a:schemeClr val="bg2">
              <a:lumMod val="2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/>
            <a:t>Project Description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Search for the music events and concerts in the New York city and plan your event.</a:t>
          </a:r>
          <a:br>
            <a:rPr lang="en-US" sz="2000" kern="1200" dirty="0"/>
          </a:br>
          <a:endParaRPr lang="en-US" sz="2000" kern="1200" dirty="0"/>
        </a:p>
      </dsp:txBody>
      <dsp:txXfrm>
        <a:off x="72869" y="1580416"/>
        <a:ext cx="6232929" cy="1346983"/>
      </dsp:txXfrm>
    </dsp:sp>
    <dsp:sp modelId="{82AD5839-5554-4B0B-8011-495EBF4839A1}">
      <dsp:nvSpPr>
        <dsp:cNvPr id="0" name=""/>
        <dsp:cNvSpPr/>
      </dsp:nvSpPr>
      <dsp:spPr>
        <a:xfrm>
          <a:off x="0" y="3014134"/>
          <a:ext cx="6378667" cy="1492721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50800" dir="5400000" algn="ctr" rotWithShape="0">
            <a:schemeClr val="bg2">
              <a:lumMod val="2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/>
            <a:t>User Story</a:t>
          </a:r>
          <a:endParaRPr lang="en-US" sz="2000" u="sng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 a music lover I would like to see music events in New York and plan for the event I am going to attend.</a:t>
          </a:r>
        </a:p>
      </dsp:txBody>
      <dsp:txXfrm>
        <a:off x="72869" y="3087003"/>
        <a:ext cx="6232929" cy="1346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B1558-3083-458C-A986-611311E991AD}">
      <dsp:nvSpPr>
        <dsp:cNvPr id="0" name=""/>
        <dsp:cNvSpPr/>
      </dsp:nvSpPr>
      <dsp:spPr>
        <a:xfrm>
          <a:off x="2007671" y="11221"/>
          <a:ext cx="997207" cy="1038491"/>
        </a:xfrm>
        <a:prstGeom prst="round2DiagRect">
          <a:avLst>
            <a:gd name="adj1" fmla="val 29727"/>
            <a:gd name="adj2" fmla="val 0"/>
          </a:avLst>
        </a:prstGeom>
        <a:solidFill>
          <a:srgbClr val="ED7D31"/>
        </a:solidFill>
        <a:ln>
          <a:noFill/>
        </a:ln>
        <a:effectLst>
          <a:outerShdw blurRad="50800" dist="50800" dir="5400000" algn="ctr" rotWithShape="0">
            <a:schemeClr val="bg2">
              <a:lumMod val="25000"/>
            </a:scheme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EB2AE-CF4F-4FDE-85AE-990B0504A4E9}">
      <dsp:nvSpPr>
        <dsp:cNvPr id="0" name=""/>
        <dsp:cNvSpPr/>
      </dsp:nvSpPr>
      <dsp:spPr>
        <a:xfrm>
          <a:off x="2220187" y="232539"/>
          <a:ext cx="572167" cy="595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39296-C7BF-44FE-A6A8-F2B950CFC883}">
      <dsp:nvSpPr>
        <dsp:cNvPr id="0" name=""/>
        <dsp:cNvSpPr/>
      </dsp:nvSpPr>
      <dsp:spPr>
        <a:xfrm>
          <a:off x="1688893" y="1294485"/>
          <a:ext cx="1634765" cy="2822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u="sng" kern="1200" cap="none" dirty="0"/>
            <a:t>Technologies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dirty="0"/>
            <a:t>(HTML, CSS framework, </a:t>
          </a:r>
          <a:r>
            <a:rPr lang="en-US" sz="2000" kern="1200" cap="none" dirty="0" err="1"/>
            <a:t>Jquery</a:t>
          </a:r>
          <a:r>
            <a:rPr lang="en-US" sz="2000" kern="1200" cap="none" dirty="0"/>
            <a:t>, AJAX, APIs, Bootstrap)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</a:p>
      </dsp:txBody>
      <dsp:txXfrm>
        <a:off x="1688893" y="1294485"/>
        <a:ext cx="1634765" cy="2822221"/>
      </dsp:txXfrm>
    </dsp:sp>
    <dsp:sp modelId="{76CEE34D-7F35-429B-A6A4-01ED7646DB1D}">
      <dsp:nvSpPr>
        <dsp:cNvPr id="0" name=""/>
        <dsp:cNvSpPr/>
      </dsp:nvSpPr>
      <dsp:spPr>
        <a:xfrm>
          <a:off x="5122048" y="30501"/>
          <a:ext cx="997207" cy="997207"/>
        </a:xfrm>
        <a:prstGeom prst="round2DiagRect">
          <a:avLst>
            <a:gd name="adj1" fmla="val 29727"/>
            <a:gd name="adj2" fmla="val 0"/>
          </a:avLst>
        </a:prstGeom>
        <a:solidFill>
          <a:srgbClr val="ED7D31"/>
        </a:solidFill>
        <a:ln>
          <a:noFill/>
        </a:ln>
        <a:effectLst>
          <a:outerShdw blurRad="50800" dist="50800" dir="5400000" algn="ctr" rotWithShape="0">
            <a:schemeClr val="bg2">
              <a:lumMod val="25000"/>
            </a:scheme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52DDF0-537D-4A1D-8620-DEAC5D61E3A3}">
      <dsp:nvSpPr>
        <dsp:cNvPr id="0" name=""/>
        <dsp:cNvSpPr/>
      </dsp:nvSpPr>
      <dsp:spPr>
        <a:xfrm>
          <a:off x="5334568" y="243021"/>
          <a:ext cx="572167" cy="5721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AE1B3E-A058-421E-B2AD-E9B8A07491C0}">
      <dsp:nvSpPr>
        <dsp:cNvPr id="0" name=""/>
        <dsp:cNvSpPr/>
      </dsp:nvSpPr>
      <dsp:spPr>
        <a:xfrm>
          <a:off x="4803269" y="1338314"/>
          <a:ext cx="1634765" cy="274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u="sng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Challenges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(meeting virtually; merging codes)</a:t>
          </a:r>
        </a:p>
      </dsp:txBody>
      <dsp:txXfrm>
        <a:off x="4803269" y="1338314"/>
        <a:ext cx="1634765" cy="2747890"/>
      </dsp:txXfrm>
    </dsp:sp>
    <dsp:sp modelId="{26D84C9B-2A6D-497C-80A3-27B8C3430717}">
      <dsp:nvSpPr>
        <dsp:cNvPr id="0" name=""/>
        <dsp:cNvSpPr/>
      </dsp:nvSpPr>
      <dsp:spPr>
        <a:xfrm>
          <a:off x="8409689" y="47603"/>
          <a:ext cx="997207" cy="997207"/>
        </a:xfrm>
        <a:prstGeom prst="round2DiagRect">
          <a:avLst>
            <a:gd name="adj1" fmla="val 29727"/>
            <a:gd name="adj2" fmla="val 0"/>
          </a:avLst>
        </a:prstGeom>
        <a:solidFill>
          <a:srgbClr val="ED7D31"/>
        </a:solidFill>
        <a:ln>
          <a:noFill/>
        </a:ln>
        <a:effectLst>
          <a:outerShdw blurRad="50800" dist="50800" dir="5400000" algn="ctr" rotWithShape="0">
            <a:schemeClr val="bg2">
              <a:lumMod val="25000"/>
            </a:scheme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1E976F-FE18-4161-82AF-4B8DDA3B5B24}">
      <dsp:nvSpPr>
        <dsp:cNvPr id="0" name=""/>
        <dsp:cNvSpPr/>
      </dsp:nvSpPr>
      <dsp:spPr>
        <a:xfrm>
          <a:off x="8631830" y="244325"/>
          <a:ext cx="572167" cy="5721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FDAFA-23FF-4F09-95E8-1A38563C8C1E}">
      <dsp:nvSpPr>
        <dsp:cNvPr id="0" name=""/>
        <dsp:cNvSpPr/>
      </dsp:nvSpPr>
      <dsp:spPr>
        <a:xfrm>
          <a:off x="8090913" y="1299816"/>
          <a:ext cx="1634765" cy="274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u="sng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Successes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(Knowing each other’s strengths; completing the project by our internal deadline; personal growth)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000" kern="1200" dirty="0"/>
        </a:p>
      </dsp:txBody>
      <dsp:txXfrm>
        <a:off x="8090913" y="1299816"/>
        <a:ext cx="1634765" cy="27478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38EA9-8BDB-42EA-8CAB-B90BE521F0AD}">
      <dsp:nvSpPr>
        <dsp:cNvPr id="0" name=""/>
        <dsp:cNvSpPr/>
      </dsp:nvSpPr>
      <dsp:spPr>
        <a:xfrm>
          <a:off x="0" y="729"/>
          <a:ext cx="613054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476C2-C707-48B0-8C89-E453F66694C8}">
      <dsp:nvSpPr>
        <dsp:cNvPr id="0" name=""/>
        <dsp:cNvSpPr/>
      </dsp:nvSpPr>
      <dsp:spPr>
        <a:xfrm>
          <a:off x="0" y="729"/>
          <a:ext cx="6130548" cy="1195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Creating user interface</a:t>
          </a:r>
        </a:p>
      </dsp:txBody>
      <dsp:txXfrm>
        <a:off x="0" y="729"/>
        <a:ext cx="6130548" cy="1195664"/>
      </dsp:txXfrm>
    </dsp:sp>
    <dsp:sp modelId="{91952AD9-D1B0-4B6D-BE40-E51432EAC90E}">
      <dsp:nvSpPr>
        <dsp:cNvPr id="0" name=""/>
        <dsp:cNvSpPr/>
      </dsp:nvSpPr>
      <dsp:spPr>
        <a:xfrm>
          <a:off x="0" y="1196393"/>
          <a:ext cx="613054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362C1-BF37-4C8F-9F75-BD31A051C0FF}">
      <dsp:nvSpPr>
        <dsp:cNvPr id="0" name=""/>
        <dsp:cNvSpPr/>
      </dsp:nvSpPr>
      <dsp:spPr>
        <a:xfrm>
          <a:off x="0" y="1196393"/>
          <a:ext cx="6130548" cy="1195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Researching APIs and getting keys</a:t>
          </a:r>
        </a:p>
      </dsp:txBody>
      <dsp:txXfrm>
        <a:off x="0" y="1196393"/>
        <a:ext cx="6130548" cy="1195664"/>
      </dsp:txXfrm>
    </dsp:sp>
    <dsp:sp modelId="{67DB41CE-3074-4A6E-9030-623970B2EC3F}">
      <dsp:nvSpPr>
        <dsp:cNvPr id="0" name=""/>
        <dsp:cNvSpPr/>
      </dsp:nvSpPr>
      <dsp:spPr>
        <a:xfrm>
          <a:off x="0" y="2392057"/>
          <a:ext cx="613054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A04CA-988E-4FE8-9A9A-9A6CA5284AE7}">
      <dsp:nvSpPr>
        <dsp:cNvPr id="0" name=""/>
        <dsp:cNvSpPr/>
      </dsp:nvSpPr>
      <dsp:spPr>
        <a:xfrm>
          <a:off x="0" y="2392057"/>
          <a:ext cx="6130548" cy="1195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Coding and building</a:t>
          </a:r>
        </a:p>
      </dsp:txBody>
      <dsp:txXfrm>
        <a:off x="0" y="2392057"/>
        <a:ext cx="6130548" cy="1195664"/>
      </dsp:txXfrm>
    </dsp:sp>
    <dsp:sp modelId="{6993FFB9-A128-432C-B6AB-B9ACA9168328}">
      <dsp:nvSpPr>
        <dsp:cNvPr id="0" name=""/>
        <dsp:cNvSpPr/>
      </dsp:nvSpPr>
      <dsp:spPr>
        <a:xfrm>
          <a:off x="0" y="3587722"/>
          <a:ext cx="613054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C115D-E245-4618-B49C-47D064B261A9}">
      <dsp:nvSpPr>
        <dsp:cNvPr id="0" name=""/>
        <dsp:cNvSpPr/>
      </dsp:nvSpPr>
      <dsp:spPr>
        <a:xfrm>
          <a:off x="0" y="3587722"/>
          <a:ext cx="6130548" cy="1195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Testing</a:t>
          </a:r>
        </a:p>
      </dsp:txBody>
      <dsp:txXfrm>
        <a:off x="0" y="3587722"/>
        <a:ext cx="6130548" cy="1195664"/>
      </dsp:txXfrm>
    </dsp:sp>
    <dsp:sp modelId="{243E1C65-55D4-4E03-BBA5-66DE9BF5D496}">
      <dsp:nvSpPr>
        <dsp:cNvPr id="0" name=""/>
        <dsp:cNvSpPr/>
      </dsp:nvSpPr>
      <dsp:spPr>
        <a:xfrm>
          <a:off x="0" y="4783386"/>
          <a:ext cx="613054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44211-2752-4191-98E2-C512392589DD}">
      <dsp:nvSpPr>
        <dsp:cNvPr id="0" name=""/>
        <dsp:cNvSpPr/>
      </dsp:nvSpPr>
      <dsp:spPr>
        <a:xfrm>
          <a:off x="0" y="4783386"/>
          <a:ext cx="6130548" cy="1195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Creating demo presentation</a:t>
          </a:r>
        </a:p>
      </dsp:txBody>
      <dsp:txXfrm>
        <a:off x="0" y="4783386"/>
        <a:ext cx="6130548" cy="11956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205B6-4DD7-4E68-8038-3556FCB42726}">
      <dsp:nvSpPr>
        <dsp:cNvPr id="0" name=""/>
        <dsp:cNvSpPr/>
      </dsp:nvSpPr>
      <dsp:spPr>
        <a:xfrm>
          <a:off x="1309393" y="18210"/>
          <a:ext cx="1406812" cy="1406812"/>
        </a:xfrm>
        <a:prstGeom prst="ellipse">
          <a:avLst/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1AC718-C8FC-41BA-B992-D53830A606F6}">
      <dsp:nvSpPr>
        <dsp:cNvPr id="0" name=""/>
        <dsp:cNvSpPr/>
      </dsp:nvSpPr>
      <dsp:spPr>
        <a:xfrm>
          <a:off x="1609205" y="318023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76316-3C1A-4471-B36E-B312104CFFF9}">
      <dsp:nvSpPr>
        <dsp:cNvPr id="0" name=""/>
        <dsp:cNvSpPr/>
      </dsp:nvSpPr>
      <dsp:spPr>
        <a:xfrm>
          <a:off x="859674" y="1863211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dirty="0"/>
            <a:t>Deployed</a:t>
          </a:r>
          <a:endParaRPr lang="en-US" sz="2000" kern="1200" dirty="0"/>
        </a:p>
      </dsp:txBody>
      <dsp:txXfrm>
        <a:off x="859674" y="1863211"/>
        <a:ext cx="2306250" cy="720000"/>
      </dsp:txXfrm>
    </dsp:sp>
    <dsp:sp modelId="{C2A052D3-13FE-4E7D-8543-3573C792A1B3}">
      <dsp:nvSpPr>
        <dsp:cNvPr id="0" name=""/>
        <dsp:cNvSpPr/>
      </dsp:nvSpPr>
      <dsp:spPr>
        <a:xfrm>
          <a:off x="4019237" y="18210"/>
          <a:ext cx="1406812" cy="1406812"/>
        </a:xfrm>
        <a:prstGeom prst="ellipse">
          <a:avLst/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A1856-11FF-4E3B-B628-E09D26EB10FD}">
      <dsp:nvSpPr>
        <dsp:cNvPr id="0" name=""/>
        <dsp:cNvSpPr/>
      </dsp:nvSpPr>
      <dsp:spPr>
        <a:xfrm>
          <a:off x="4319049" y="318023"/>
          <a:ext cx="807187" cy="807187"/>
        </a:xfrm>
        <a:prstGeom prst="rect">
          <a:avLst/>
        </a:prstGeom>
        <a:solidFill>
          <a:schemeClr val="accent2">
            <a:shade val="50000"/>
            <a:hueOff val="-591173"/>
            <a:satOff val="7783"/>
            <a:lumOff val="466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BCCD7-69E9-4A10-8685-6B0A2DBE66F8}">
      <dsp:nvSpPr>
        <dsp:cNvPr id="0" name=""/>
        <dsp:cNvSpPr/>
      </dsp:nvSpPr>
      <dsp:spPr>
        <a:xfrm>
          <a:off x="3569518" y="1863211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>
              <a:latin typeface="Calibri" panose="020F0502020204030204"/>
              <a:ea typeface="+mn-ea"/>
              <a:cs typeface="+mn-cs"/>
            </a:rPr>
            <a:t>GitHub repo</a:t>
          </a:r>
        </a:p>
      </dsp:txBody>
      <dsp:txXfrm>
        <a:off x="3569518" y="1863211"/>
        <a:ext cx="23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8B5A2-31CA-4BEB-9B7B-60EC87C4F1A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F0C40-BD6C-4ED1-9868-52DDDD98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9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manapat.github.io/Music-VP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F0C40-BD6C-4ED1-9868-52DDDD9834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18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Suraj</a:t>
            </a:r>
          </a:p>
          <a:p>
            <a:endParaRPr lang="en-US" dirty="0"/>
          </a:p>
          <a:p>
            <a:r>
              <a:rPr lang="en-US" dirty="0"/>
              <a:t>Opening the session for feedback and question you might have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F0C40-BD6C-4ED1-9868-52DDDD9834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60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Deepali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F0C40-BD6C-4ED1-9868-52DDDD9834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93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Deepali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F0C40-BD6C-4ED1-9868-52DDDD9834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19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u="none" dirty="0">
                <a:solidFill>
                  <a:srgbClr val="C00000"/>
                </a:solidFill>
              </a:rPr>
              <a:t>Rich</a:t>
            </a:r>
          </a:p>
          <a:p>
            <a:pPr algn="l"/>
            <a:endParaRPr lang="en-US" sz="1200" u="sng" dirty="0">
              <a:solidFill>
                <a:srgbClr val="C00000"/>
              </a:solidFill>
            </a:endParaRPr>
          </a:p>
          <a:p>
            <a:pPr algn="l"/>
            <a:r>
              <a:rPr lang="en-US" sz="1200" u="sng" dirty="0">
                <a:solidFill>
                  <a:srgbClr val="C00000"/>
                </a:solidFill>
              </a:rPr>
              <a:t>APIs used are </a:t>
            </a:r>
          </a:p>
          <a:p>
            <a:pPr lvl="0" algn="l">
              <a:defRPr/>
            </a:pPr>
            <a:r>
              <a:rPr lang="en-US" sz="1200" dirty="0">
                <a:solidFill>
                  <a:srgbClr val="C00000"/>
                </a:solidFill>
              </a:rPr>
              <a:t>ticketmaster.com</a:t>
            </a:r>
          </a:p>
          <a:p>
            <a:pPr lvl="0" algn="l">
              <a:defRPr/>
            </a:pPr>
            <a:r>
              <a:rPr lang="en-US" sz="1200" dirty="0">
                <a:solidFill>
                  <a:srgbClr val="C00000"/>
                </a:solidFill>
              </a:rPr>
              <a:t>bandsintown.com</a:t>
            </a:r>
          </a:p>
          <a:p>
            <a:pPr lvl="0" algn="l">
              <a:defRPr/>
            </a:pPr>
            <a:r>
              <a:rPr lang="en-US" sz="1200" dirty="0">
                <a:solidFill>
                  <a:srgbClr val="C00000"/>
                </a:solidFill>
              </a:rPr>
              <a:t>openweathermap.com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F0C40-BD6C-4ED1-9868-52DDDD9834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44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dirty="0">
                <a:solidFill>
                  <a:srgbClr val="C00000"/>
                </a:solidFill>
              </a:rPr>
              <a:t>Rich</a:t>
            </a:r>
            <a:endParaRPr lang="en-US" dirty="0"/>
          </a:p>
          <a:p>
            <a:endParaRPr lang="en-US" dirty="0"/>
          </a:p>
          <a:p>
            <a:r>
              <a:rPr lang="en-US" dirty="0"/>
              <a:t>Every team member performed every single step mentioned on the screen.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F0C40-BD6C-4ED1-9868-52DDDD9834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12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Phillip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F0C40-BD6C-4ED1-9868-52DDDD9834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11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Phillip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ED7D3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ED7D3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https://pmanapat.github.io/Music-VP/</a:t>
            </a:r>
            <a:r>
              <a:rPr lang="en-US" sz="1200" dirty="0">
                <a:solidFill>
                  <a:srgbClr val="ED7D31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F0C40-BD6C-4ED1-9868-52DDDD9834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80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Suraj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F0C40-BD6C-4ED1-9868-52DDDD9834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8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Suraj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F0C40-BD6C-4ED1-9868-52DDDD9834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78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4359-263B-4FC3-94F8-06A637E47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7E660-C50C-40E3-AE61-115F10C12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310BD-F93B-40A3-97D8-D1384078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589-8CAE-426F-85A7-84747B9FAAA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3F3E2-AFF0-45CA-B351-EBBA72EB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A4986-668A-4F3B-A484-2BB788B6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AE5-089D-45AD-816A-C0D32E3CADB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dark, lit, light, red&#10;&#10;Description automatically generated">
            <a:extLst>
              <a:ext uri="{FF2B5EF4-FFF2-40B4-BE49-F238E27FC236}">
                <a16:creationId xmlns:a16="http://schemas.microsoft.com/office/drawing/2014/main" id="{6D37C6B0-F2BC-4DFB-B1DC-80E8D190F8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DF9DDBE-B209-4126-B67F-03381268751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00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9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548E-68C2-42E8-A3F8-13ACEEB0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6BF0B-EF6A-42E8-BCBF-A6B493E13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20F6E-E6E8-4B80-B157-8F7D63252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589-8CAE-426F-85A7-84747B9FAAA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423E5-BD62-4AA9-A8B3-082CF18F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621A7-34D1-481C-9D94-992FC5AF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AE5-089D-45AD-816A-C0D32E3C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4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1E3E7A-BF96-4E1D-AD28-7AEDDC9B7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E4600-C910-4949-898E-4A13B5CA0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2ACB7-E4E9-48A7-9029-4047DA3E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589-8CAE-426F-85A7-84747B9FAAA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05C38-85E5-4727-99B1-6DED7BEF7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A82A9-43F3-45C9-BD5A-B6F3E085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AE5-089D-45AD-816A-C0D32E3C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7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9A83-D67A-45B2-AD25-AF004158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486BF-10CE-44AB-999E-62CDA38D0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B6F7C-ACCB-4C38-8B0F-BAD0C65D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589-8CAE-426F-85A7-84747B9FAAA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81E1A-B518-4A67-A6AF-683D78AA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1C92D-7124-4D68-AC0F-8599EE7A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AE5-089D-45AD-816A-C0D32E3C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1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6A1F-850A-484C-B83F-1B0A6640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67B50-3F3E-4992-AE84-ACA2570F0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4FDF3-F81C-4296-80B3-862A216B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589-8CAE-426F-85A7-84747B9FAAA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DDAE1-CD76-4501-A2AD-86369946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E8641-EC3D-4E33-8788-60F38D3A2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AE5-089D-45AD-816A-C0D32E3C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1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35BA-D150-4A7B-BE9D-0799DB18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19C94-C478-4B58-ACFD-6A8AAC462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7800E-2158-410E-95D6-AD4D5F236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ED462-A795-4ADB-A841-0D132333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589-8CAE-426F-85A7-84747B9FAAA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27920-5E11-44A5-AF02-3746A750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C8645-97D4-4D63-BDAE-11446A11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AE5-089D-45AD-816A-C0D32E3C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8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FEDB-91C5-4281-B6EA-66AA6691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5D0C9-C61C-484A-9219-17128638D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A0E4C-76F4-4032-9639-02AD0546F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FD12A-249C-423A-882F-A2D473142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C85FB-D0F6-4539-80BE-443C1E146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67591-291B-44BA-BD1C-ADDB652B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589-8CAE-426F-85A7-84747B9FAAA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C2BD8B-CED3-4B9E-B01C-6E3AE294A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F4D132-2E7D-4B49-ACDC-D8C79A86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AE5-089D-45AD-816A-C0D32E3C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4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C6D2-47AA-4B95-9F52-F8AC51A1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5AC89-0025-4188-8652-B254861E2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589-8CAE-426F-85A7-84747B9FAAA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3C806-7A66-4F1D-9D67-6460D546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A132F-FDB6-4553-8A3A-2228D04E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AE5-089D-45AD-816A-C0D32E3C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6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E004C-73F3-491A-9329-BED192FBC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589-8CAE-426F-85A7-84747B9FAAA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93708B-476D-404E-A8D8-CF277F46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7729C-41C6-486D-9049-36C466E0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AE5-089D-45AD-816A-C0D32E3C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9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B2657-2C15-46B8-BB1A-2E70E12B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3239B-9A3B-439C-9D1A-B4BE856A5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F61CF-003B-47F3-A136-4C81F5C32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FE15A-3AB8-4F41-A4B7-A7103782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589-8CAE-426F-85A7-84747B9FAAA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0B91A-4B7D-4DBA-ACC3-0E1AD2A98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CDCD7-5A3A-459F-AA3E-7E23DBF9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AE5-089D-45AD-816A-C0D32E3C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7C32-2FBF-4D87-B5F0-8C9EAA407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99532-E48C-4324-A8DB-5605E56F0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60D63-3BD3-4ADC-A0DC-CA2512450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E5547-87F9-4DA9-AAE1-2228A22D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589-8CAE-426F-85A7-84747B9FAAA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90CCA-50EB-4EA1-B979-42E7C403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94B0E-C427-4FF7-B383-D51D2D4F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AE5-089D-45AD-816A-C0D32E3C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9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E2A9A4-1D9B-496A-AE69-BF8A757DD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52888-2CF2-4FAE-88C4-83518B78B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854AF-DE56-4734-8A09-251826517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63589-8CAE-426F-85A7-84747B9FAAA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0AC70-316B-49CE-B57B-6A39F99A2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B2C71-38D0-4E3F-B47A-B5CE4F438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C3AE5-089D-45AD-816A-C0D32E3C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pmanapat.github.io/Music-VP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1380-6B03-48BF-B301-05FCB2684C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/>
                </a:solidFill>
                <a:latin typeface="Bauhaus 93" panose="04030905020B02020C02" pitchFamily="82" charset="0"/>
              </a:rPr>
              <a:t>Music VP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66426-C9A9-4260-B550-4AE65FEB5B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/>
                </a:solidFill>
              </a:rPr>
              <a:t>A musical tour to NYC through MVP’s webpage</a:t>
            </a:r>
          </a:p>
          <a:p>
            <a:endParaRPr lang="en-US" i="1" dirty="0">
              <a:solidFill>
                <a:schemeClr val="bg1"/>
              </a:solidFill>
            </a:endParaRPr>
          </a:p>
          <a:p>
            <a:r>
              <a:rPr lang="en-US" sz="2000" i="1" dirty="0">
                <a:solidFill>
                  <a:schemeClr val="bg1"/>
                </a:solidFill>
              </a:rPr>
              <a:t>- an endeavor by Phillip, Rich, Suraj, Deepali</a:t>
            </a:r>
          </a:p>
        </p:txBody>
      </p:sp>
    </p:spTree>
    <p:extLst>
      <p:ext uri="{BB962C8B-B14F-4D97-AF65-F5344CB8AC3E}">
        <p14:creationId xmlns:p14="http://schemas.microsoft.com/office/powerpoint/2010/main" val="273150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A5F474-337A-4B92-84BF-15D0C43215E5}"/>
              </a:ext>
            </a:extLst>
          </p:cNvPr>
          <p:cNvSpPr txBox="1">
            <a:spLocks/>
          </p:cNvSpPr>
          <p:nvPr/>
        </p:nvSpPr>
        <p:spPr>
          <a:xfrm>
            <a:off x="1524000" y="1558129"/>
            <a:ext cx="9144000" cy="2083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 b="1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“Thank you!”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001816-697C-4E1E-9400-102A69EE5B1E}"/>
              </a:ext>
            </a:extLst>
          </p:cNvPr>
          <p:cNvGrpSpPr/>
          <p:nvPr/>
        </p:nvGrpSpPr>
        <p:grpSpPr>
          <a:xfrm>
            <a:off x="1918946" y="3258239"/>
            <a:ext cx="8354107" cy="1921530"/>
            <a:chOff x="1905989" y="3378341"/>
            <a:chExt cx="8354107" cy="1921530"/>
          </a:xfrm>
        </p:grpSpPr>
        <p:pic>
          <p:nvPicPr>
            <p:cNvPr id="2050" name="Picture 2" descr="Profile photo for Rich Capuy">
              <a:extLst>
                <a:ext uri="{FF2B5EF4-FFF2-40B4-BE49-F238E27FC236}">
                  <a16:creationId xmlns:a16="http://schemas.microsoft.com/office/drawing/2014/main" id="{42ECA8DF-422A-418A-A756-1ECE3BC1F4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989" y="3378341"/>
              <a:ext cx="1919275" cy="1919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Profile photo for Suraj">
              <a:extLst>
                <a:ext uri="{FF2B5EF4-FFF2-40B4-BE49-F238E27FC236}">
                  <a16:creationId xmlns:a16="http://schemas.microsoft.com/office/drawing/2014/main" id="{78DE919B-2FB9-4465-9DBC-03AF7E481F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4707" y="3392115"/>
              <a:ext cx="1905501" cy="1905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Profile photo for Phillip Manapat">
              <a:extLst>
                <a:ext uri="{FF2B5EF4-FFF2-40B4-BE49-F238E27FC236}">
                  <a16:creationId xmlns:a16="http://schemas.microsoft.com/office/drawing/2014/main" id="{1B14AA8D-DDA5-4577-8B4D-A4D3FD6DF8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9651" y="3394370"/>
              <a:ext cx="1905501" cy="1905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Profile photo for DJ">
              <a:extLst>
                <a:ext uri="{FF2B5EF4-FFF2-40B4-BE49-F238E27FC236}">
                  <a16:creationId xmlns:a16="http://schemas.microsoft.com/office/drawing/2014/main" id="{659470C6-D03B-42FC-B970-0FD66F23C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4595" y="3392115"/>
              <a:ext cx="1905501" cy="1905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7710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1380-6B03-48BF-B301-05FCB2684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65220"/>
            <a:ext cx="12192000" cy="1119689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Bauhaus 93" panose="04030905020B02020C02" pitchFamily="82" charset="0"/>
              </a:rPr>
              <a:t>Elevator pitch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911005-AA50-489E-A651-17E9FD7E9C89}"/>
              </a:ext>
            </a:extLst>
          </p:cNvPr>
          <p:cNvSpPr/>
          <p:nvPr/>
        </p:nvSpPr>
        <p:spPr>
          <a:xfrm>
            <a:off x="1" y="1788712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</a:rPr>
              <a:t>“Music brings people all over the world together .”</a:t>
            </a:r>
          </a:p>
          <a:p>
            <a:pPr algn="ctr"/>
            <a:endParaRPr lang="en-US" sz="2000" i="1" dirty="0">
              <a:solidFill>
                <a:schemeClr val="bg1"/>
              </a:solidFill>
            </a:endParaRPr>
          </a:p>
          <a:p>
            <a:pPr algn="ctr"/>
            <a:r>
              <a:rPr lang="en-US" sz="2000" i="1" dirty="0">
                <a:solidFill>
                  <a:schemeClr val="bg1"/>
                </a:solidFill>
              </a:rPr>
              <a:t>“Never before have I seen such a large group of people come together for something so important to them.”</a:t>
            </a:r>
          </a:p>
        </p:txBody>
      </p:sp>
    </p:spTree>
    <p:extLst>
      <p:ext uri="{BB962C8B-B14F-4D97-AF65-F5344CB8AC3E}">
        <p14:creationId xmlns:p14="http://schemas.microsoft.com/office/powerpoint/2010/main" val="164878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DA8AD2A-AE89-44FB-ADC0-09A737F65EE5}"/>
              </a:ext>
            </a:extLst>
          </p:cNvPr>
          <p:cNvSpPr txBox="1">
            <a:spLocks/>
          </p:cNvSpPr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Concept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854B6249-B34A-4B38-A8F0-1A9BD35FE1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9662238"/>
              </p:ext>
            </p:extLst>
          </p:nvPr>
        </p:nvGraphicFramePr>
        <p:xfrm>
          <a:off x="4641599" y="1106919"/>
          <a:ext cx="6378667" cy="4507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46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03211234-DE57-49AE-B5A9-B02DEE0EE8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6289FC48-0563-4E61-9EE6-D75B5547A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82AD5839-5554-4B0B-8011-495EBF4839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9930BA-75BE-442F-9CA3-52FE38CDE82D}"/>
              </a:ext>
            </a:extLst>
          </p:cNvPr>
          <p:cNvSpPr txBox="1">
            <a:spLocks/>
          </p:cNvSpPr>
          <p:nvPr/>
        </p:nvSpPr>
        <p:spPr>
          <a:xfrm>
            <a:off x="1812897" y="518649"/>
            <a:ext cx="9882278" cy="1067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 kern="1200" dirty="0">
                <a:solidFill>
                  <a:srgbClr val="950A14"/>
                </a:solidFill>
                <a:latin typeface="+mj-lt"/>
                <a:ea typeface="+mj-ea"/>
                <a:cs typeface="+mj-cs"/>
              </a:rPr>
              <a:t>Process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AACC956-BA92-4ADF-B657-5833EA98FD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862005"/>
              </p:ext>
            </p:extLst>
          </p:nvPr>
        </p:nvGraphicFramePr>
        <p:xfrm>
          <a:off x="629854" y="1860604"/>
          <a:ext cx="11241304" cy="4116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6DC6EB6-F7C9-4CD9-91E0-D968B28F41E8}"/>
              </a:ext>
            </a:extLst>
          </p:cNvPr>
          <p:cNvSpPr/>
          <p:nvPr/>
        </p:nvSpPr>
        <p:spPr>
          <a:xfrm>
            <a:off x="1706281" y="5094216"/>
            <a:ext cx="28964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u="sng" dirty="0">
                <a:solidFill>
                  <a:srgbClr val="C00000"/>
                </a:solidFill>
              </a:rPr>
              <a:t>APIs used are </a:t>
            </a:r>
          </a:p>
          <a:p>
            <a:pPr lvl="0" algn="ctr">
              <a:defRPr/>
            </a:pPr>
            <a:r>
              <a:rPr lang="en-US" sz="2000" dirty="0">
                <a:solidFill>
                  <a:srgbClr val="C00000"/>
                </a:solidFill>
              </a:rPr>
              <a:t>ticketmaster.com</a:t>
            </a:r>
          </a:p>
          <a:p>
            <a:pPr lvl="0" algn="ctr">
              <a:defRPr/>
            </a:pPr>
            <a:r>
              <a:rPr lang="en-US" sz="2000" dirty="0">
                <a:solidFill>
                  <a:srgbClr val="C00000"/>
                </a:solidFill>
              </a:rPr>
              <a:t>bandsintown.com</a:t>
            </a:r>
          </a:p>
          <a:p>
            <a:pPr lvl="0" algn="ctr">
              <a:defRPr/>
            </a:pPr>
            <a:r>
              <a:rPr lang="en-US" sz="2000" dirty="0">
                <a:solidFill>
                  <a:srgbClr val="C00000"/>
                </a:solidFill>
              </a:rPr>
              <a:t>openweathermap.com</a:t>
            </a:r>
          </a:p>
        </p:txBody>
      </p:sp>
    </p:spTree>
    <p:extLst>
      <p:ext uri="{BB962C8B-B14F-4D97-AF65-F5344CB8AC3E}">
        <p14:creationId xmlns:p14="http://schemas.microsoft.com/office/powerpoint/2010/main" val="16820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5BEB2AE-CF4F-4FDE-85AE-990B0504A4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1EB1558-3083-458C-A986-611311E991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CF39296-C7BF-44FE-A6A8-F2B950CFC8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D52DDF0-537D-4A1D-8620-DEAC5D61E3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6CEE34D-7F35-429B-A6A4-01ED7646D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FAE1B3E-A058-421E-B2AD-E9B8A07491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6D84C9B-2A6D-497C-80A3-27B8C34307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41E976F-FE18-4161-82AF-4B8DDA3B5B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D5FDAFA-23FF-4F09-95E8-1A38563C8C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32983">
            <a:off x="1556059" y="13179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A0027-B015-41AD-BCA0-1969F71FE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+mn-lt"/>
              </a:rPr>
              <a:t>Breakdown of Tasks and Role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7C951FE-3423-4B9C-982A-5068ACFBC5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3527926"/>
              </p:ext>
            </p:extLst>
          </p:nvPr>
        </p:nvGraphicFramePr>
        <p:xfrm>
          <a:off x="5419531" y="643467"/>
          <a:ext cx="6130548" cy="5979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415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2C0F730-992F-4F08-B5CD-10AD9C0B6FD4}"/>
              </a:ext>
            </a:extLst>
          </p:cNvPr>
          <p:cNvGrpSpPr/>
          <p:nvPr/>
        </p:nvGrpSpPr>
        <p:grpSpPr>
          <a:xfrm>
            <a:off x="4761255" y="342662"/>
            <a:ext cx="6819708" cy="6234734"/>
            <a:chOff x="4761255" y="342662"/>
            <a:chExt cx="6819708" cy="623473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B3ACF5D-5EC2-44A6-B9B1-944FC13DD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1255" y="342662"/>
              <a:ext cx="3978096" cy="4162587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9F406D2-E41B-4C66-BA40-312295C72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2868" y="2433102"/>
              <a:ext cx="3978095" cy="4144294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F1BEA95-F0D9-4C36-A30E-0D6DFDA5407A}"/>
              </a:ext>
            </a:extLst>
          </p:cNvPr>
          <p:cNvGrpSpPr/>
          <p:nvPr/>
        </p:nvGrpSpPr>
        <p:grpSpPr>
          <a:xfrm>
            <a:off x="0" y="0"/>
            <a:ext cx="4389120" cy="6959600"/>
            <a:chOff x="0" y="0"/>
            <a:chExt cx="4389120" cy="69596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2B0185F-854D-4254-BF91-21B7D23A4771}"/>
                </a:ext>
              </a:extLst>
            </p:cNvPr>
            <p:cNvSpPr/>
            <p:nvPr/>
          </p:nvSpPr>
          <p:spPr>
            <a:xfrm>
              <a:off x="0" y="0"/>
              <a:ext cx="4389120" cy="6959600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64110CC-2A0D-4AF1-A9A1-EF7493DD2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002949">
              <a:off x="1610538" y="2217345"/>
              <a:ext cx="1704975" cy="238125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F055607A-4C55-4004-A26F-7578FA3A6344}"/>
                </a:ext>
              </a:extLst>
            </p:cNvPr>
            <p:cNvSpPr txBox="1">
              <a:spLocks/>
            </p:cNvSpPr>
            <p:nvPr/>
          </p:nvSpPr>
          <p:spPr>
            <a:xfrm>
              <a:off x="908864" y="2331720"/>
              <a:ext cx="2189935" cy="109728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Aft>
                  <a:spcPts val="600"/>
                </a:spcAft>
              </a:pPr>
              <a:r>
                <a:rPr lang="en-US" sz="3200" b="1" kern="12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Wireframe</a:t>
              </a:r>
              <a:endParaRPr lang="en-US" sz="1600" kern="1200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31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5EAE061-4AFE-4B3A-8FA1-FC5953E7E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0398FB-7D27-4C59-A68B-663AE7A37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F31380-6B03-48BF-B301-05FCB2684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520" y="2744662"/>
            <a:ext cx="6589707" cy="2387600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rgbClr val="C00000"/>
                </a:solidFill>
              </a:rPr>
              <a:t>Demo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DEE8134-8942-423C-9EAA-0110FCA11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0241C3-B1BB-44E8-9DD1-842E28F1B19B}"/>
              </a:ext>
            </a:extLst>
          </p:cNvPr>
          <p:cNvSpPr/>
          <p:nvPr/>
        </p:nvSpPr>
        <p:spPr>
          <a:xfrm>
            <a:off x="5526987" y="4136615"/>
            <a:ext cx="66329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>
                <a:solidFill>
                  <a:srgbClr val="ED7D3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https://pmanapat.github.io/Music-VP/</a:t>
            </a:r>
            <a:endParaRPr lang="en-US" sz="3200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19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41C5BC2-FDC5-43E2-AF7D-47EB4BC026B5}"/>
              </a:ext>
            </a:extLst>
          </p:cNvPr>
          <p:cNvSpPr txBox="1">
            <a:spLocks/>
          </p:cNvSpPr>
          <p:nvPr/>
        </p:nvSpPr>
        <p:spPr>
          <a:xfrm>
            <a:off x="3415195" y="1690950"/>
            <a:ext cx="5361609" cy="38596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200" b="1" kern="1200" dirty="0">
                <a:solidFill>
                  <a:srgbClr val="950A14"/>
                </a:solidFill>
                <a:latin typeface="+mj-lt"/>
                <a:ea typeface="+mj-ea"/>
                <a:cs typeface="+mj-cs"/>
              </a:rPr>
              <a:t>Directions for Future Development: </a:t>
            </a:r>
            <a:r>
              <a:rPr lang="en-US" sz="3200" b="1" i="1" kern="1200" dirty="0">
                <a:solidFill>
                  <a:srgbClr val="950A14"/>
                </a:solidFill>
                <a:latin typeface="+mj-lt"/>
                <a:ea typeface="+mj-ea"/>
                <a:cs typeface="+mj-cs"/>
              </a:rPr>
              <a:t>Phase 2</a:t>
            </a:r>
          </a:p>
          <a:p>
            <a:pPr algn="ctr">
              <a:spcAft>
                <a:spcPts val="600"/>
              </a:spcAft>
            </a:pPr>
            <a:endParaRPr lang="en-US" sz="3200" b="1" i="1" kern="1200" dirty="0">
              <a:solidFill>
                <a:srgbClr val="950A14"/>
              </a:solidFill>
              <a:latin typeface="+mj-lt"/>
              <a:ea typeface="+mj-ea"/>
              <a:cs typeface="+mj-cs"/>
            </a:endParaRPr>
          </a:p>
          <a:p>
            <a:pPr marL="285750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50A14"/>
                </a:solidFill>
              </a:rPr>
              <a:t>Extend our services to outside of NY</a:t>
            </a:r>
          </a:p>
          <a:p>
            <a:pPr marL="285750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50A14"/>
                </a:solidFill>
              </a:rPr>
              <a:t>Enhance the current features</a:t>
            </a:r>
          </a:p>
          <a:p>
            <a:pPr marL="285750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50A14"/>
                </a:solidFill>
              </a:rPr>
              <a:t>Include hotel booking and flight booking – maybe who knows </a:t>
            </a:r>
            <a:r>
              <a:rPr lang="en-US" sz="2000" dirty="0">
                <a:solidFill>
                  <a:srgbClr val="950A14"/>
                </a:solidFill>
                <a:sym typeface="Wingdings" panose="05000000000000000000" pitchFamily="2" charset="2"/>
              </a:rPr>
              <a:t></a:t>
            </a:r>
            <a:endParaRPr lang="en-US" sz="2000" dirty="0">
              <a:solidFill>
                <a:srgbClr val="950A14"/>
              </a:solidFill>
            </a:endParaRPr>
          </a:p>
          <a:p>
            <a:pPr marL="285750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2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Arc 136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CDE4FEF-1F26-4EB5-8B8D-821B999DF8AB}"/>
              </a:ext>
            </a:extLst>
          </p:cNvPr>
          <p:cNvSpPr txBox="1">
            <a:spLocks/>
          </p:cNvSpPr>
          <p:nvPr/>
        </p:nvSpPr>
        <p:spPr>
          <a:xfrm>
            <a:off x="838200" y="643467"/>
            <a:ext cx="2951205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Links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E24C2E2-50EB-4ED0-BE37-EDD3F15F54DB}"/>
              </a:ext>
            </a:extLst>
          </p:cNvPr>
          <p:cNvGrpSpPr/>
          <p:nvPr/>
        </p:nvGrpSpPr>
        <p:grpSpPr>
          <a:xfrm>
            <a:off x="4763911" y="2091190"/>
            <a:ext cx="6735443" cy="2601422"/>
            <a:chOff x="838200" y="1830665"/>
            <a:chExt cx="10515600" cy="4297680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11C52AFA-A54E-478E-957C-BD658E5CD59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76586598"/>
                </p:ext>
              </p:extLst>
            </p:nvPr>
          </p:nvGraphicFramePr>
          <p:xfrm>
            <a:off x="838200" y="1830665"/>
            <a:ext cx="10515600" cy="42976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A3B90DC-9A60-4A28-BBFF-F70586533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1144" y="1849966"/>
              <a:ext cx="2393571" cy="2393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7110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296</Words>
  <Application>Microsoft Office PowerPoint</Application>
  <PresentationFormat>Widescreen</PresentationFormat>
  <Paragraphs>75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Bauhaus 93</vt:lpstr>
      <vt:lpstr>Calibri</vt:lpstr>
      <vt:lpstr>Calibri Light</vt:lpstr>
      <vt:lpstr>Office Theme</vt:lpstr>
      <vt:lpstr>Music VP</vt:lpstr>
      <vt:lpstr>Elevator pitch</vt:lpstr>
      <vt:lpstr>PowerPoint Presentation</vt:lpstr>
      <vt:lpstr>PowerPoint Presentation</vt:lpstr>
      <vt:lpstr>Breakdown of Tasks and Role</vt:lpstr>
      <vt:lpstr>PowerPoint Presentation</vt:lpstr>
      <vt:lpstr>Demo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VP</dc:title>
  <dc:creator>Deepali Jain</dc:creator>
  <cp:lastModifiedBy>Deepali Jain</cp:lastModifiedBy>
  <cp:revision>16</cp:revision>
  <dcterms:created xsi:type="dcterms:W3CDTF">2020-04-17T19:49:28Z</dcterms:created>
  <dcterms:modified xsi:type="dcterms:W3CDTF">2020-04-17T21:46:15Z</dcterms:modified>
</cp:coreProperties>
</file>