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F349F-12E2-495F-8F0E-3A03EED6DFA9}" v="2" dt="2019-11-13T21:44:0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jai Justin" userId="858ebd3f783c0785" providerId="LiveId" clId="{B74F349F-12E2-495F-8F0E-3A03EED6DFA9}"/>
    <pc:docChg chg="custSel modSld">
      <pc:chgData name="Deejai Justin" userId="858ebd3f783c0785" providerId="LiveId" clId="{B74F349F-12E2-495F-8F0E-3A03EED6DFA9}" dt="2019-11-22T04:05:08.703" v="67" actId="1076"/>
      <pc:docMkLst>
        <pc:docMk/>
      </pc:docMkLst>
      <pc:sldChg chg="addSp delSp modSp">
        <pc:chgData name="Deejai Justin" userId="858ebd3f783c0785" providerId="LiveId" clId="{B74F349F-12E2-495F-8F0E-3A03EED6DFA9}" dt="2019-11-22T04:05:08.703" v="67" actId="1076"/>
        <pc:sldMkLst>
          <pc:docMk/>
          <pc:sldMk cId="1103160813" sldId="256"/>
        </pc:sldMkLst>
        <pc:spChg chg="add del mod">
          <ac:chgData name="Deejai Justin" userId="858ebd3f783c0785" providerId="LiveId" clId="{B74F349F-12E2-495F-8F0E-3A03EED6DFA9}" dt="2019-11-22T04:05:07.301" v="66" actId="478"/>
          <ac:spMkLst>
            <pc:docMk/>
            <pc:sldMk cId="1103160813" sldId="256"/>
            <ac:spMk id="2" creationId="{2DDC2694-6AB4-463A-8E78-D5F31D277CD3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4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5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6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7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8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10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11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12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13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17" creationId="{00000000-0000-0000-0000-000000000000}"/>
          </ac:spMkLst>
        </pc:spChg>
        <pc:spChg chg="add mod">
          <ac:chgData name="Deejai Justin" userId="858ebd3f783c0785" providerId="LiveId" clId="{B74F349F-12E2-495F-8F0E-3A03EED6DFA9}" dt="2019-11-22T04:05:08.703" v="67" actId="1076"/>
          <ac:spMkLst>
            <pc:docMk/>
            <pc:sldMk cId="1103160813" sldId="256"/>
            <ac:spMk id="18" creationId="{FFA83D32-0677-4853-A327-DB2F191B3A4E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24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34" creationId="{00000000-0000-0000-0000-000000000000}"/>
          </ac:spMkLst>
        </pc:spChg>
        <pc:spChg chg="mod">
          <ac:chgData name="Deejai Justin" userId="858ebd3f783c0785" providerId="LiveId" clId="{B74F349F-12E2-495F-8F0E-3A03EED6DFA9}" dt="2019-11-13T21:44:38.043" v="43" actId="1076"/>
          <ac:spMkLst>
            <pc:docMk/>
            <pc:sldMk cId="1103160813" sldId="256"/>
            <ac:spMk id="36" creationId="{00000000-0000-0000-0000-000000000000}"/>
          </ac:spMkLst>
        </pc:spChg>
        <pc:cxnChg chg="mod">
          <ac:chgData name="Deejai Justin" userId="858ebd3f783c0785" providerId="LiveId" clId="{B74F349F-12E2-495F-8F0E-3A03EED6DFA9}" dt="2019-11-13T21:44:38.043" v="43" actId="1076"/>
          <ac:cxnSpMkLst>
            <pc:docMk/>
            <pc:sldMk cId="1103160813" sldId="256"/>
            <ac:cxnSpMk id="19" creationId="{00000000-0000-0000-0000-000000000000}"/>
          </ac:cxnSpMkLst>
        </pc:cxnChg>
        <pc:cxnChg chg="mod">
          <ac:chgData name="Deejai Justin" userId="858ebd3f783c0785" providerId="LiveId" clId="{B74F349F-12E2-495F-8F0E-3A03EED6DFA9}" dt="2019-11-13T21:44:38.043" v="43" actId="1076"/>
          <ac:cxnSpMkLst>
            <pc:docMk/>
            <pc:sldMk cId="1103160813" sldId="256"/>
            <ac:cxnSpMk id="2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6BF7-FEC8-4B56-9AC3-4B88DD1145F1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0633" y="449263"/>
            <a:ext cx="6416985" cy="190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Front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8657" y="950970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/>
              <a:t>Render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Wait for display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Update scene</a:t>
            </a:r>
          </a:p>
          <a:p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4088342" y="950970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/>
              <a:t>Input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Wait for user input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Send input to backend</a:t>
            </a:r>
          </a:p>
          <a:p>
            <a:endParaRPr lang="en-US" sz="1000"/>
          </a:p>
        </p:txBody>
      </p:sp>
      <p:sp>
        <p:nvSpPr>
          <p:cNvPr id="7" name="Rectangle 6"/>
          <p:cNvSpPr/>
          <p:nvPr/>
        </p:nvSpPr>
        <p:spPr>
          <a:xfrm>
            <a:off x="1710633" y="3174930"/>
            <a:ext cx="6416985" cy="190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Back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8657" y="3676637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/>
              <a:t>Draw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Send display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Wait for x milliseconds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/>
          </a:p>
          <a:p>
            <a:endParaRPr 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3293811" y="2511568"/>
            <a:ext cx="1331466" cy="5107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JS Sockets to communicate using JSON format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2471" y="1404123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Vue.js for non-game user interface and web structure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2471" y="704651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PixiJS</a:t>
            </a:r>
            <a:r>
              <a:rPr lang="en-US" sz="900"/>
              <a:t> for in-game rendering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88342" y="3676637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/>
              <a:t>Game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Update current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Run ECS 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16779" y="3874401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ECS system for game logic</a:t>
            </a:r>
          </a:p>
        </p:txBody>
      </p:sp>
      <p:cxnSp>
        <p:nvCxnSpPr>
          <p:cNvPr id="19" name="Straight Arrow Connector 18"/>
          <p:cNvCxnSpPr>
            <a:stCxn id="8" idx="0"/>
            <a:endCxn id="5" idx="2"/>
          </p:cNvCxnSpPr>
          <p:nvPr/>
        </p:nvCxnSpPr>
        <p:spPr>
          <a:xfrm flipV="1">
            <a:off x="2859703" y="1905830"/>
            <a:ext cx="0" cy="177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3" idx="0"/>
          </p:cNvCxnSpPr>
          <p:nvPr/>
        </p:nvCxnSpPr>
        <p:spPr>
          <a:xfrm>
            <a:off x="5059388" y="1905830"/>
            <a:ext cx="0" cy="177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93811" y="4778502"/>
            <a:ext cx="1103379" cy="169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Game State</a:t>
            </a:r>
          </a:p>
        </p:txBody>
      </p:sp>
      <p:sp>
        <p:nvSpPr>
          <p:cNvPr id="34" name="Left-Up Arrow 33"/>
          <p:cNvSpPr/>
          <p:nvPr/>
        </p:nvSpPr>
        <p:spPr>
          <a:xfrm>
            <a:off x="4397190" y="4631497"/>
            <a:ext cx="742758" cy="306149"/>
          </a:xfrm>
          <a:prstGeom prst="lef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/>
          <p:cNvSpPr/>
          <p:nvPr/>
        </p:nvSpPr>
        <p:spPr>
          <a:xfrm flipH="1">
            <a:off x="2744451" y="4625427"/>
            <a:ext cx="549360" cy="27382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FA83D32-0677-4853-A327-DB2F191B3A4E}"/>
              </a:ext>
            </a:extLst>
          </p:cNvPr>
          <p:cNvSpPr/>
          <p:nvPr/>
        </p:nvSpPr>
        <p:spPr>
          <a:xfrm>
            <a:off x="3727921" y="5374926"/>
            <a:ext cx="1331466" cy="11770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Game/User Data</a:t>
            </a:r>
          </a:p>
        </p:txBody>
      </p:sp>
    </p:spTree>
    <p:extLst>
      <p:ext uri="{BB962C8B-B14F-4D97-AF65-F5344CB8AC3E}">
        <p14:creationId xmlns:p14="http://schemas.microsoft.com/office/powerpoint/2010/main" val="110316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Ferguson</dc:creator>
  <cp:lastModifiedBy> </cp:lastModifiedBy>
  <cp:revision>5</cp:revision>
  <dcterms:created xsi:type="dcterms:W3CDTF">2019-11-13T20:49:47Z</dcterms:created>
  <dcterms:modified xsi:type="dcterms:W3CDTF">2019-11-22T04:05:16Z</dcterms:modified>
</cp:coreProperties>
</file>