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3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6BF7-FEC8-4B56-9AC3-4B88DD1145F1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1D11-63D8-4088-AA73-9A70D2B0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9988" y="1577947"/>
            <a:ext cx="6416985" cy="190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Front End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8012" y="2079654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smtClean="0"/>
              <a:t>Render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Wait for display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Update scene</a:t>
            </a:r>
          </a:p>
          <a:p>
            <a:endParaRPr lang="en-US" sz="1000"/>
          </a:p>
        </p:txBody>
      </p:sp>
      <p:sp>
        <p:nvSpPr>
          <p:cNvPr id="6" name="Rectangle 5"/>
          <p:cNvSpPr/>
          <p:nvPr/>
        </p:nvSpPr>
        <p:spPr>
          <a:xfrm>
            <a:off x="3607697" y="2079654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smtClean="0"/>
              <a:t>Input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Wait for user input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Send input to backend</a:t>
            </a:r>
          </a:p>
          <a:p>
            <a:endParaRPr lang="en-US" sz="1000"/>
          </a:p>
        </p:txBody>
      </p:sp>
      <p:sp>
        <p:nvSpPr>
          <p:cNvPr id="7" name="Rectangle 6"/>
          <p:cNvSpPr/>
          <p:nvPr/>
        </p:nvSpPr>
        <p:spPr>
          <a:xfrm>
            <a:off x="1229988" y="4303614"/>
            <a:ext cx="6416985" cy="1909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Back End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8012" y="4805321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smtClean="0"/>
              <a:t>Render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Send display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Wait for x milliseconds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smtClean="0"/>
          </a:p>
          <a:p>
            <a:endParaRPr 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813166" y="3640252"/>
            <a:ext cx="1331466" cy="5107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JS Sockets to communicate using JSON format</a:t>
            </a:r>
            <a:endParaRPr lang="en-US" sz="900"/>
          </a:p>
        </p:txBody>
      </p:sp>
      <p:sp>
        <p:nvSpPr>
          <p:cNvPr id="11" name="Rectangle 10"/>
          <p:cNvSpPr/>
          <p:nvPr/>
        </p:nvSpPr>
        <p:spPr>
          <a:xfrm>
            <a:off x="5991826" y="2532807"/>
            <a:ext cx="1331466" cy="510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Vue.js for non-game user interface and web structure</a:t>
            </a:r>
            <a:endParaRPr lang="en-US" sz="900"/>
          </a:p>
        </p:txBody>
      </p:sp>
      <p:sp>
        <p:nvSpPr>
          <p:cNvPr id="12" name="Rectangle 11"/>
          <p:cNvSpPr/>
          <p:nvPr/>
        </p:nvSpPr>
        <p:spPr>
          <a:xfrm>
            <a:off x="5991826" y="1833335"/>
            <a:ext cx="1331466" cy="510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 smtClean="0"/>
              <a:t>PixiJS</a:t>
            </a:r>
            <a:r>
              <a:rPr lang="en-US" sz="900" smtClean="0"/>
              <a:t> for in-game renderin</a:t>
            </a:r>
            <a:r>
              <a:rPr lang="en-US" sz="900"/>
              <a:t>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7697" y="4805321"/>
            <a:ext cx="1942091" cy="954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smtClean="0"/>
              <a:t>Game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Update current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smtClean="0"/>
              <a:t>Run ECS systems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6134" y="5003085"/>
            <a:ext cx="1331466" cy="510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ECS system for game logic</a:t>
            </a:r>
            <a:endParaRPr lang="en-US" sz="900"/>
          </a:p>
        </p:txBody>
      </p:sp>
      <p:cxnSp>
        <p:nvCxnSpPr>
          <p:cNvPr id="19" name="Straight Arrow Connector 18"/>
          <p:cNvCxnSpPr>
            <a:stCxn id="8" idx="0"/>
            <a:endCxn id="5" idx="2"/>
          </p:cNvCxnSpPr>
          <p:nvPr/>
        </p:nvCxnSpPr>
        <p:spPr>
          <a:xfrm flipV="1">
            <a:off x="2379058" y="3034514"/>
            <a:ext cx="0" cy="177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13" idx="0"/>
          </p:cNvCxnSpPr>
          <p:nvPr/>
        </p:nvCxnSpPr>
        <p:spPr>
          <a:xfrm>
            <a:off x="4578743" y="3034514"/>
            <a:ext cx="0" cy="177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13166" y="5907186"/>
            <a:ext cx="1103379" cy="1699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Game State</a:t>
            </a:r>
            <a:endParaRPr lang="en-US" sz="1200"/>
          </a:p>
        </p:txBody>
      </p:sp>
      <p:sp>
        <p:nvSpPr>
          <p:cNvPr id="34" name="Left-Up Arrow 33"/>
          <p:cNvSpPr/>
          <p:nvPr/>
        </p:nvSpPr>
        <p:spPr>
          <a:xfrm>
            <a:off x="3916545" y="5760181"/>
            <a:ext cx="742758" cy="306149"/>
          </a:xfrm>
          <a:prstGeom prst="lef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-Up Arrow 35"/>
          <p:cNvSpPr/>
          <p:nvPr/>
        </p:nvSpPr>
        <p:spPr>
          <a:xfrm flipH="1">
            <a:off x="2263806" y="5754111"/>
            <a:ext cx="549360" cy="27382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Ferguson</dc:creator>
  <cp:lastModifiedBy>David Ferguson</cp:lastModifiedBy>
  <cp:revision>4</cp:revision>
  <dcterms:created xsi:type="dcterms:W3CDTF">2019-11-13T20:49:47Z</dcterms:created>
  <dcterms:modified xsi:type="dcterms:W3CDTF">2019-11-13T21:20:40Z</dcterms:modified>
</cp:coreProperties>
</file>