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 everyone to this week of makers and creators at campus north.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we will be using the raspberry pi to run minecraft, do some building and try changing the world as we move around it.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mentors for today - each say who you are and what you do and what your favourite bit of computer science 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your own or with a friend.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 punctuation and text is important!!!!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to someone when you have a problem or your program doesn’t behave as you expect.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Reusable chunks of code</a:t>
            </a:r>
          </a:p>
          <a:p>
            <a:pPr/>
            <a:r>
              <a:t>Must come first before being used so python sees them and puts them away</a:t>
            </a:r>
          </a:p>
          <a:p>
            <a:pPr/>
            <a:r>
              <a:t>Arguments</a:t>
            </a:r>
          </a:p>
          <a:p>
            <a:pPr/>
            <a:r>
              <a:t>Return values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Reusable chunks of code</a:t>
            </a:r>
          </a:p>
          <a:p>
            <a:pPr/>
            <a:r>
              <a:t>Arguments</a:t>
            </a:r>
          </a:p>
          <a:p>
            <a:pPr/>
            <a:r>
              <a:t>Return values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Reusable chunks of code</a:t>
            </a:r>
          </a:p>
          <a:p>
            <a:pPr/>
            <a:r>
              <a:t>Arguments</a:t>
            </a:r>
          </a:p>
          <a:p>
            <a:pPr/>
            <a:r>
              <a:t>Return values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akers…"/>
          <p:cNvSpPr txBox="1"/>
          <p:nvPr>
            <p:ph type="ctrTitle"/>
          </p:nvPr>
        </p:nvSpPr>
        <p:spPr>
          <a:xfrm>
            <a:off x="1270000" y="850720"/>
            <a:ext cx="10705859" cy="7835776"/>
          </a:xfrm>
          <a:prstGeom prst="rect">
            <a:avLst/>
          </a:prstGeom>
        </p:spPr>
        <p:txBody>
          <a:bodyPr/>
          <a:lstStyle/>
          <a:p>
            <a:pPr algn="l" defTabSz="549148">
              <a:defRPr sz="1692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pPr>
            <a:r>
              <a:t>Makers </a:t>
            </a:r>
          </a:p>
          <a:p>
            <a:pPr algn="l" defTabSz="549148">
              <a:defRPr sz="1692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pPr>
            <a:r>
              <a:rPr>
                <a:solidFill>
                  <a:srgbClr val="797979"/>
                </a:solidFill>
              </a:rPr>
              <a:t>and</a:t>
            </a:r>
            <a:r>
              <a:t> </a:t>
            </a:r>
          </a:p>
          <a:p>
            <a:pPr algn="l" defTabSz="549148">
              <a:defRPr sz="1692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pPr>
            <a:r>
              <a:t>Creators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member…"/>
          <p:cNvSpPr txBox="1"/>
          <p:nvPr>
            <p:ph type="ctrTitle"/>
          </p:nvPr>
        </p:nvSpPr>
        <p:spPr>
          <a:xfrm>
            <a:off x="1149470" y="3407190"/>
            <a:ext cx="10705860" cy="2939220"/>
          </a:xfrm>
          <a:prstGeom prst="rect">
            <a:avLst/>
          </a:prstGeom>
        </p:spPr>
        <p:txBody>
          <a:bodyPr anchor="ctr"/>
          <a:lstStyle>
            <a:lvl1pPr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Remember…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8992" y="1443392"/>
            <a:ext cx="6866816" cy="686681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unctuation…"/>
          <p:cNvSpPr txBox="1"/>
          <p:nvPr/>
        </p:nvSpPr>
        <p:spPr>
          <a:xfrm>
            <a:off x="749998" y="6672428"/>
            <a:ext cx="310037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Punctuation</a:t>
            </a:r>
          </a:p>
          <a:p>
            <a:pPr marL="444500" indent="-444500" algn="l">
              <a:buSzPct val="75000"/>
              <a:buChar char="•"/>
            </a:pPr>
            <a:r>
              <a:t>Indenting</a:t>
            </a:r>
          </a:p>
          <a:p>
            <a:pPr marL="444500" indent="-444500" algn="l">
              <a:buSzPct val="75000"/>
              <a:buChar char="•"/>
            </a:pPr>
            <a:r>
              <a:t>Spacing</a:t>
            </a:r>
          </a:p>
          <a:p>
            <a:pPr marL="444500" indent="-444500" algn="l">
              <a:buSzPct val="75000"/>
              <a:buChar char="•"/>
            </a:pPr>
            <a:r>
              <a:t>Spelling</a:t>
            </a:r>
          </a:p>
        </p:txBody>
      </p:sp>
      <p:sp>
        <p:nvSpPr>
          <p:cNvPr id="164" name="micro punctuation"/>
          <p:cNvSpPr txBox="1"/>
          <p:nvPr>
            <p:ph type="title"/>
          </p:nvPr>
        </p:nvSpPr>
        <p:spPr>
          <a:xfrm>
            <a:off x="1270000" y="-894971"/>
            <a:ext cx="10464800" cy="3100127"/>
          </a:xfrm>
          <a:prstGeom prst="rect">
            <a:avLst/>
          </a:prstGeom>
        </p:spPr>
        <p:txBody>
          <a:bodyPr anchor="b"/>
          <a:lstStyle>
            <a:lvl1pPr defTabSz="473201">
              <a:defRPr sz="1458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micro punctuation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01469" y="-3513"/>
            <a:ext cx="14607738" cy="9760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 !!!!"/>
          <p:cNvSpPr txBox="1"/>
          <p:nvPr>
            <p:ph type="ctrTitle"/>
          </p:nvPr>
        </p:nvSpPr>
        <p:spPr>
          <a:xfrm>
            <a:off x="1149470" y="3407190"/>
            <a:ext cx="10705860" cy="2939220"/>
          </a:xfrm>
          <a:prstGeom prst="rect">
            <a:avLst/>
          </a:prstGeom>
        </p:spPr>
        <p:txBody>
          <a:bodyPr anchor="ctr"/>
          <a:lstStyle>
            <a:lvl1pPr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GO 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ow n Tell"/>
          <p:cNvSpPr txBox="1"/>
          <p:nvPr>
            <p:ph type="ctrTitle"/>
          </p:nvPr>
        </p:nvSpPr>
        <p:spPr>
          <a:xfrm>
            <a:off x="1270000" y="850720"/>
            <a:ext cx="10705859" cy="2939221"/>
          </a:xfrm>
          <a:prstGeom prst="rect">
            <a:avLst/>
          </a:prstGeom>
        </p:spPr>
        <p:txBody>
          <a:bodyPr anchor="t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Show n Tell </a:t>
            </a:r>
          </a:p>
        </p:txBody>
      </p:sp>
      <p:sp>
        <p:nvSpPr>
          <p:cNvPr id="177" name="Talk about what you did, what you liked about the week, what you want to continue learning about."/>
          <p:cNvSpPr txBox="1"/>
          <p:nvPr/>
        </p:nvSpPr>
        <p:spPr>
          <a:xfrm>
            <a:off x="1281716" y="3692877"/>
            <a:ext cx="1087135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Talk about what you did, what you liked about the week, what you want to continue learning about.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80" name="from microbit import *…"/>
          <p:cNvSpPr txBox="1"/>
          <p:nvPr/>
        </p:nvSpPr>
        <p:spPr>
          <a:xfrm>
            <a:off x="1147085" y="3520243"/>
            <a:ext cx="11099801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FF006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say_something():</a:t>
            </a:r>
            <a:endParaRPr>
              <a:solidFill>
                <a:srgbClr val="000000"/>
              </a:solidFill>
            </a:endParaRPr>
          </a:p>
          <a:p>
            <a:pPr lvl="1" indent="0" algn="l">
              <a:defRPr sz="4800">
                <a:solidFill>
                  <a:srgbClr val="FF006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000000"/>
                </a:solidFill>
              </a:rPr>
              <a:t>   display.scroll(‘hi’)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say_something()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85" name="from microbit import *…"/>
          <p:cNvSpPr txBox="1"/>
          <p:nvPr/>
        </p:nvSpPr>
        <p:spPr>
          <a:xfrm>
            <a:off x="952500" y="3546941"/>
            <a:ext cx="11099801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FF006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say_something(message):</a:t>
            </a:r>
            <a:endParaRPr>
              <a:solidFill>
                <a:srgbClr val="000000"/>
              </a:solidFill>
            </a:endParaRPr>
          </a:p>
          <a:p>
            <a:pPr lvl="1" indent="0" algn="l">
              <a:defRPr sz="4800">
                <a:solidFill>
                  <a:srgbClr val="FF006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000000"/>
                </a:solidFill>
              </a:rPr>
              <a:t>   display.scroll(message)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say_something(‘hey’)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say_something(‘hi’)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say_something(‘hello’)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90" name="from microbit import *…"/>
          <p:cNvSpPr txBox="1"/>
          <p:nvPr/>
        </p:nvSpPr>
        <p:spPr>
          <a:xfrm>
            <a:off x="952500" y="3546941"/>
            <a:ext cx="11099801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800">
                <a:solidFill>
                  <a:srgbClr val="FF006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is_it_bob(name):</a:t>
            </a:r>
            <a:endParaRPr>
              <a:solidFill>
                <a:srgbClr val="000000"/>
              </a:solidFill>
            </a:endParaRPr>
          </a:p>
          <a:p>
            <a:pPr lvl="1" indent="0" algn="l">
              <a:defRPr sz="4800">
                <a:solidFill>
                  <a:srgbClr val="FF0063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000000"/>
                </a:solidFill>
              </a:rPr>
              <a:t>   return name == “bob”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FF0063"/>
                </a:solidFill>
              </a:rPr>
              <a:t>if</a:t>
            </a:r>
            <a:r>
              <a:t> is_it_bob(person_name):</a:t>
            </a:r>
          </a:p>
          <a:p>
            <a:pPr algn="l">
              <a:defRPr sz="4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display.scroll(‘hi bob’)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Friday"/>
          <p:cNvSpPr txBox="1"/>
          <p:nvPr>
            <p:ph type="ctrTitle"/>
          </p:nvPr>
        </p:nvSpPr>
        <p:spPr>
          <a:xfrm>
            <a:off x="1270000" y="850720"/>
            <a:ext cx="10705859" cy="7835776"/>
          </a:xfrm>
          <a:prstGeom prst="rect">
            <a:avLst/>
          </a:prstGeom>
        </p:spPr>
        <p:txBody>
          <a:bodyPr/>
          <a:lstStyle/>
          <a:p>
            <a:pPr algn="l" defTabSz="549148">
              <a:defRPr sz="1692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pPr>
            <a:r>
              <a:t>Friday </a:t>
            </a:r>
          </a:p>
          <a:p>
            <a:pPr algn="l" defTabSz="549148">
              <a:defRPr sz="1692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Introducing…"/>
          <p:cNvSpPr txBox="1"/>
          <p:nvPr>
            <p:ph type="ctrTitle"/>
          </p:nvPr>
        </p:nvSpPr>
        <p:spPr>
          <a:xfrm>
            <a:off x="1270000" y="850720"/>
            <a:ext cx="10705859" cy="7835776"/>
          </a:xfrm>
          <a:prstGeom prst="rect">
            <a:avLst/>
          </a:prstGeom>
        </p:spPr>
        <p:txBody>
          <a:bodyPr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Introducing…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rojects"/>
          <p:cNvSpPr txBox="1"/>
          <p:nvPr>
            <p:ph type="ctrTitle"/>
          </p:nvPr>
        </p:nvSpPr>
        <p:spPr>
          <a:xfrm>
            <a:off x="1149470" y="878841"/>
            <a:ext cx="10705860" cy="2940934"/>
          </a:xfrm>
          <a:prstGeom prst="rect">
            <a:avLst/>
          </a:prstGeom>
        </p:spPr>
        <p:txBody>
          <a:bodyPr anchor="ctr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Projects </a:t>
            </a:r>
          </a:p>
        </p:txBody>
      </p:sp>
      <p:sp>
        <p:nvSpPr>
          <p:cNvPr id="141" name="What have you seen during this week that you want to explore?"/>
          <p:cNvSpPr txBox="1"/>
          <p:nvPr/>
        </p:nvSpPr>
        <p:spPr>
          <a:xfrm>
            <a:off x="1180736" y="4190999"/>
            <a:ext cx="1049879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have you seen during this week that you want to explore?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s"/>
          <p:cNvSpPr txBox="1"/>
          <p:nvPr>
            <p:ph type="ctrTitle"/>
          </p:nvPr>
        </p:nvSpPr>
        <p:spPr>
          <a:xfrm>
            <a:off x="1149470" y="878841"/>
            <a:ext cx="10705860" cy="2940934"/>
          </a:xfrm>
          <a:prstGeom prst="rect">
            <a:avLst/>
          </a:prstGeom>
        </p:spPr>
        <p:txBody>
          <a:bodyPr anchor="ctr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Projects </a:t>
            </a:r>
          </a:p>
        </p:txBody>
      </p:sp>
      <p:sp>
        <p:nvSpPr>
          <p:cNvPr id="144" name="Work in pairs, small groups or individually to build something interesting."/>
          <p:cNvSpPr txBox="1"/>
          <p:nvPr/>
        </p:nvSpPr>
        <p:spPr>
          <a:xfrm>
            <a:off x="1180736" y="4190999"/>
            <a:ext cx="1049879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Work in pairs, small groups or individually to build something interesting.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entors"/>
          <p:cNvSpPr txBox="1"/>
          <p:nvPr>
            <p:ph type="ctrTitle"/>
          </p:nvPr>
        </p:nvSpPr>
        <p:spPr>
          <a:xfrm>
            <a:off x="1149470" y="878841"/>
            <a:ext cx="10705860" cy="2940934"/>
          </a:xfrm>
          <a:prstGeom prst="rect">
            <a:avLst/>
          </a:prstGeom>
        </p:spPr>
        <p:txBody>
          <a:bodyPr anchor="ctr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Mentors </a:t>
            </a:r>
          </a:p>
        </p:txBody>
      </p:sp>
      <p:sp>
        <p:nvSpPr>
          <p:cNvPr id="149" name="We are here to help and advise"/>
          <p:cNvSpPr txBox="1"/>
          <p:nvPr/>
        </p:nvSpPr>
        <p:spPr>
          <a:xfrm>
            <a:off x="1180736" y="4508500"/>
            <a:ext cx="1049879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 are here to help and advise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rning"/>
          <p:cNvSpPr txBox="1"/>
          <p:nvPr>
            <p:ph type="ctrTitle"/>
          </p:nvPr>
        </p:nvSpPr>
        <p:spPr>
          <a:xfrm>
            <a:off x="1149470" y="878841"/>
            <a:ext cx="10705860" cy="2940934"/>
          </a:xfrm>
          <a:prstGeom prst="rect">
            <a:avLst/>
          </a:prstGeom>
        </p:spPr>
        <p:txBody>
          <a:bodyPr anchor="ctr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Morning </a:t>
            </a:r>
          </a:p>
        </p:txBody>
      </p:sp>
      <p:sp>
        <p:nvSpPr>
          <p:cNvPr id="152" name="Pick a project to design and build based on the technology and examples you have seen and experimented with this week."/>
          <p:cNvSpPr txBox="1"/>
          <p:nvPr/>
        </p:nvSpPr>
        <p:spPr>
          <a:xfrm>
            <a:off x="1180736" y="3873499"/>
            <a:ext cx="10498790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Pick a project to design and build based on the technology and examples you have seen and experimented with this week.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fternoon"/>
          <p:cNvSpPr txBox="1"/>
          <p:nvPr>
            <p:ph type="ctrTitle"/>
          </p:nvPr>
        </p:nvSpPr>
        <p:spPr>
          <a:xfrm>
            <a:off x="1149470" y="878841"/>
            <a:ext cx="10705860" cy="2940934"/>
          </a:xfrm>
          <a:prstGeom prst="rect">
            <a:avLst/>
          </a:prstGeom>
        </p:spPr>
        <p:txBody>
          <a:bodyPr anchor="ctr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Afternoon </a:t>
            </a:r>
          </a:p>
        </p:txBody>
      </p:sp>
      <p:sp>
        <p:nvSpPr>
          <p:cNvPr id="155" name="Continue with your project and aim to have something to show by the end of the afternoon."/>
          <p:cNvSpPr txBox="1"/>
          <p:nvPr/>
        </p:nvSpPr>
        <p:spPr>
          <a:xfrm>
            <a:off x="1180736" y="3873499"/>
            <a:ext cx="10498790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Continue with your project and aim to have something to show by the end of the afternoon.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ow n Tell"/>
          <p:cNvSpPr txBox="1"/>
          <p:nvPr>
            <p:ph type="ctrTitle"/>
          </p:nvPr>
        </p:nvSpPr>
        <p:spPr>
          <a:xfrm>
            <a:off x="1270000" y="850720"/>
            <a:ext cx="10705859" cy="2939221"/>
          </a:xfrm>
          <a:prstGeom prst="rect">
            <a:avLst/>
          </a:prstGeom>
        </p:spPr>
        <p:txBody>
          <a:bodyPr anchor="t"/>
          <a:lstStyle>
            <a:lvl1pPr algn="l">
              <a:defRPr sz="18000">
                <a:solidFill>
                  <a:srgbClr val="FF006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</a:lstStyle>
          <a:p>
            <a:pPr/>
            <a:r>
              <a:t>Show n Tell </a:t>
            </a:r>
          </a:p>
        </p:txBody>
      </p:sp>
      <p:sp>
        <p:nvSpPr>
          <p:cNvPr id="158" name="Talk about what you did, what you liked about the week, what you want to continue learning about."/>
          <p:cNvSpPr txBox="1"/>
          <p:nvPr/>
        </p:nvSpPr>
        <p:spPr>
          <a:xfrm>
            <a:off x="1281716" y="3692877"/>
            <a:ext cx="10871353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9800"/>
              </a:lnSpc>
              <a:defRPr sz="42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Talk about what you did, what you liked about the week, what you want to continue learning about.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