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7" r:id="rId6"/>
    <p:sldId id="268" r:id="rId7"/>
    <p:sldId id="265" r:id="rId8"/>
    <p:sldId id="257" r:id="rId9"/>
    <p:sldId id="269" r:id="rId10"/>
    <p:sldId id="266" r:id="rId11"/>
    <p:sldId id="258" r:id="rId12"/>
    <p:sldId id="259" r:id="rId13"/>
    <p:sldId id="270" r:id="rId14"/>
    <p:sldId id="271" r:id="rId15"/>
    <p:sldId id="272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86A97-791D-43AD-ABBC-545FE93A2998}" v="17" dt="2021-04-02T00:58:14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o, Dominick" userId="ac913056-28be-481e-bd9b-a61f757ee110" providerId="ADAL" clId="{18686A97-791D-43AD-ABBC-545FE93A2998}"/>
    <pc:docChg chg="undo custSel addSld modSld">
      <pc:chgData name="Russo, Dominick" userId="ac913056-28be-481e-bd9b-a61f757ee110" providerId="ADAL" clId="{18686A97-791D-43AD-ABBC-545FE93A2998}" dt="2021-04-02T01:08:02.111" v="3688" actId="20577"/>
      <pc:docMkLst>
        <pc:docMk/>
      </pc:docMkLst>
      <pc:sldChg chg="addSp delSp modSp mod modClrScheme chgLayout">
        <pc:chgData name="Russo, Dominick" userId="ac913056-28be-481e-bd9b-a61f757ee110" providerId="ADAL" clId="{18686A97-791D-43AD-ABBC-545FE93A2998}" dt="2021-04-02T01:02:35.794" v="3539" actId="1076"/>
        <pc:sldMkLst>
          <pc:docMk/>
          <pc:sldMk cId="3561893636" sldId="257"/>
        </pc:sldMkLst>
        <pc:spChg chg="mod ord">
          <ac:chgData name="Russo, Dominick" userId="ac913056-28be-481e-bd9b-a61f757ee110" providerId="ADAL" clId="{18686A97-791D-43AD-ABBC-545FE93A2998}" dt="2021-04-02T00:55:16.669" v="3481" actId="700"/>
          <ac:spMkLst>
            <pc:docMk/>
            <pc:sldMk cId="3561893636" sldId="257"/>
            <ac:spMk id="2" creationId="{D53BA0B7-F362-4798-876E-235EACCF04B2}"/>
          </ac:spMkLst>
        </pc:spChg>
        <pc:spChg chg="del mod ord">
          <ac:chgData name="Russo, Dominick" userId="ac913056-28be-481e-bd9b-a61f757ee110" providerId="ADAL" clId="{18686A97-791D-43AD-ABBC-545FE93A2998}" dt="2021-04-02T00:55:16.669" v="3481" actId="700"/>
          <ac:spMkLst>
            <pc:docMk/>
            <pc:sldMk cId="3561893636" sldId="257"/>
            <ac:spMk id="3" creationId="{32E458F6-BE0F-4CD6-ABF2-F5FD97FF8FFC}"/>
          </ac:spMkLst>
        </pc:spChg>
        <pc:spChg chg="add mod ord">
          <ac:chgData name="Russo, Dominick" userId="ac913056-28be-481e-bd9b-a61f757ee110" providerId="ADAL" clId="{18686A97-791D-43AD-ABBC-545FE93A2998}" dt="2021-04-02T00:55:24.267" v="3493" actId="20577"/>
          <ac:spMkLst>
            <pc:docMk/>
            <pc:sldMk cId="3561893636" sldId="257"/>
            <ac:spMk id="4" creationId="{3B70AEEC-D3C8-473B-BB32-C808DED825D2}"/>
          </ac:spMkLst>
        </pc:spChg>
        <pc:spChg chg="add del mod ord">
          <ac:chgData name="Russo, Dominick" userId="ac913056-28be-481e-bd9b-a61f757ee110" providerId="ADAL" clId="{18686A97-791D-43AD-ABBC-545FE93A2998}" dt="2021-04-02T01:00:40.652" v="3528" actId="22"/>
          <ac:spMkLst>
            <pc:docMk/>
            <pc:sldMk cId="3561893636" sldId="257"/>
            <ac:spMk id="5" creationId="{9BC55340-A728-457A-87B8-F258511CC39A}"/>
          </ac:spMkLst>
        </pc:spChg>
        <pc:spChg chg="add mod ord">
          <ac:chgData name="Russo, Dominick" userId="ac913056-28be-481e-bd9b-a61f757ee110" providerId="ADAL" clId="{18686A97-791D-43AD-ABBC-545FE93A2998}" dt="2021-04-02T00:55:28.616" v="3504" actId="20577"/>
          <ac:spMkLst>
            <pc:docMk/>
            <pc:sldMk cId="3561893636" sldId="257"/>
            <ac:spMk id="6" creationId="{C2BD5F8F-635E-4BB2-9F7E-49FADAC9294A}"/>
          </ac:spMkLst>
        </pc:spChg>
        <pc:spChg chg="add del mod ord">
          <ac:chgData name="Russo, Dominick" userId="ac913056-28be-481e-bd9b-a61f757ee110" providerId="ADAL" clId="{18686A97-791D-43AD-ABBC-545FE93A2998}" dt="2021-04-02T01:01:31.942" v="3532" actId="22"/>
          <ac:spMkLst>
            <pc:docMk/>
            <pc:sldMk cId="3561893636" sldId="257"/>
            <ac:spMk id="7" creationId="{3E046EFD-3227-45F4-AFCA-681706BC10FD}"/>
          </ac:spMkLst>
        </pc:spChg>
        <pc:spChg chg="add mod">
          <ac:chgData name="Russo, Dominick" userId="ac913056-28be-481e-bd9b-a61f757ee110" providerId="ADAL" clId="{18686A97-791D-43AD-ABBC-545FE93A2998}" dt="2021-04-02T00:58:22.833" v="3514" actId="5793"/>
          <ac:spMkLst>
            <pc:docMk/>
            <pc:sldMk cId="3561893636" sldId="257"/>
            <ac:spMk id="8" creationId="{F710921E-18D1-407C-82C0-1D3FD39218D3}"/>
          </ac:spMkLst>
        </pc:spChg>
        <pc:picChg chg="add mod">
          <ac:chgData name="Russo, Dominick" userId="ac913056-28be-481e-bd9b-a61f757ee110" providerId="ADAL" clId="{18686A97-791D-43AD-ABBC-545FE93A2998}" dt="2021-04-02T01:02:35.794" v="3539" actId="1076"/>
          <ac:picMkLst>
            <pc:docMk/>
            <pc:sldMk cId="3561893636" sldId="257"/>
            <ac:picMk id="10" creationId="{E4860A78-64DD-4E4A-8273-4B6A0FC66D93}"/>
          </ac:picMkLst>
        </pc:picChg>
        <pc:picChg chg="add mod ord">
          <ac:chgData name="Russo, Dominick" userId="ac913056-28be-481e-bd9b-a61f757ee110" providerId="ADAL" clId="{18686A97-791D-43AD-ABBC-545FE93A2998}" dt="2021-04-02T01:00:40.652" v="3528" actId="22"/>
          <ac:picMkLst>
            <pc:docMk/>
            <pc:sldMk cId="3561893636" sldId="257"/>
            <ac:picMk id="12" creationId="{F09D7F65-1B1D-4F8B-8879-66DA5F8B8A74}"/>
          </ac:picMkLst>
        </pc:picChg>
        <pc:picChg chg="add mod ord">
          <ac:chgData name="Russo, Dominick" userId="ac913056-28be-481e-bd9b-a61f757ee110" providerId="ADAL" clId="{18686A97-791D-43AD-ABBC-545FE93A2998}" dt="2021-04-02T01:01:40.835" v="3533" actId="1076"/>
          <ac:picMkLst>
            <pc:docMk/>
            <pc:sldMk cId="3561893636" sldId="257"/>
            <ac:picMk id="14" creationId="{1FBD36CB-C59E-4F34-ABED-84E475101C51}"/>
          </ac:picMkLst>
        </pc:picChg>
        <pc:picChg chg="add mod">
          <ac:chgData name="Russo, Dominick" userId="ac913056-28be-481e-bd9b-a61f757ee110" providerId="ADAL" clId="{18686A97-791D-43AD-ABBC-545FE93A2998}" dt="2021-04-02T01:02:29.897" v="3538" actId="1076"/>
          <ac:picMkLst>
            <pc:docMk/>
            <pc:sldMk cId="3561893636" sldId="257"/>
            <ac:picMk id="16" creationId="{A507E991-8A38-47D8-9498-0DEE248BE9A3}"/>
          </ac:picMkLst>
        </pc:picChg>
      </pc:sldChg>
      <pc:sldChg chg="modSp mod">
        <pc:chgData name="Russo, Dominick" userId="ac913056-28be-481e-bd9b-a61f757ee110" providerId="ADAL" clId="{18686A97-791D-43AD-ABBC-545FE93A2998}" dt="2021-04-01T00:14:13.053" v="625" actId="20577"/>
        <pc:sldMkLst>
          <pc:docMk/>
          <pc:sldMk cId="1945820125" sldId="258"/>
        </pc:sldMkLst>
        <pc:spChg chg="mod">
          <ac:chgData name="Russo, Dominick" userId="ac913056-28be-481e-bd9b-a61f757ee110" providerId="ADAL" clId="{18686A97-791D-43AD-ABBC-545FE93A2998}" dt="2021-04-01T00:14:13.053" v="625" actId="20577"/>
          <ac:spMkLst>
            <pc:docMk/>
            <pc:sldMk cId="1945820125" sldId="258"/>
            <ac:spMk id="2" creationId="{EC323391-294B-4D3F-A2AB-EDE24C72573B}"/>
          </ac:spMkLst>
        </pc:spChg>
        <pc:spChg chg="mod">
          <ac:chgData name="Russo, Dominick" userId="ac913056-28be-481e-bd9b-a61f757ee110" providerId="ADAL" clId="{18686A97-791D-43AD-ABBC-545FE93A2998}" dt="2021-03-31T00:34:06.933" v="238" actId="20577"/>
          <ac:spMkLst>
            <pc:docMk/>
            <pc:sldMk cId="1945820125" sldId="258"/>
            <ac:spMk id="3" creationId="{0BECCC59-21B5-4F53-B3F3-03B475260E11}"/>
          </ac:spMkLst>
        </pc:spChg>
      </pc:sldChg>
      <pc:sldChg chg="modSp mod">
        <pc:chgData name="Russo, Dominick" userId="ac913056-28be-481e-bd9b-a61f757ee110" providerId="ADAL" clId="{18686A97-791D-43AD-ABBC-545FE93A2998}" dt="2021-04-01T00:15:16.601" v="748" actId="20577"/>
        <pc:sldMkLst>
          <pc:docMk/>
          <pc:sldMk cId="745880702" sldId="259"/>
        </pc:sldMkLst>
        <pc:spChg chg="mod">
          <ac:chgData name="Russo, Dominick" userId="ac913056-28be-481e-bd9b-a61f757ee110" providerId="ADAL" clId="{18686A97-791D-43AD-ABBC-545FE93A2998}" dt="2021-04-01T00:15:09.778" v="738" actId="20577"/>
          <ac:spMkLst>
            <pc:docMk/>
            <pc:sldMk cId="745880702" sldId="259"/>
            <ac:spMk id="2" creationId="{BC01F367-4FAC-4606-821B-F225EB50AF43}"/>
          </ac:spMkLst>
        </pc:spChg>
        <pc:spChg chg="mod">
          <ac:chgData name="Russo, Dominick" userId="ac913056-28be-481e-bd9b-a61f757ee110" providerId="ADAL" clId="{18686A97-791D-43AD-ABBC-545FE93A2998}" dt="2021-04-01T00:15:16.601" v="748" actId="20577"/>
          <ac:spMkLst>
            <pc:docMk/>
            <pc:sldMk cId="745880702" sldId="259"/>
            <ac:spMk id="3" creationId="{4768E18A-BE94-4DDF-AFD6-160D73EC2FE4}"/>
          </ac:spMkLst>
        </pc:spChg>
      </pc:sldChg>
      <pc:sldChg chg="modSp mod">
        <pc:chgData name="Russo, Dominick" userId="ac913056-28be-481e-bd9b-a61f757ee110" providerId="ADAL" clId="{18686A97-791D-43AD-ABBC-545FE93A2998}" dt="2021-04-02T00:04:14.592" v="2771"/>
        <pc:sldMkLst>
          <pc:docMk/>
          <pc:sldMk cId="3581822688" sldId="260"/>
        </pc:sldMkLst>
        <pc:spChg chg="mod">
          <ac:chgData name="Russo, Dominick" userId="ac913056-28be-481e-bd9b-a61f757ee110" providerId="ADAL" clId="{18686A97-791D-43AD-ABBC-545FE93A2998}" dt="2021-04-01T23:06:33.007" v="1449" actId="20577"/>
          <ac:spMkLst>
            <pc:docMk/>
            <pc:sldMk cId="3581822688" sldId="260"/>
            <ac:spMk id="2" creationId="{4E218467-2286-44AF-BF77-2BFAAF380B10}"/>
          </ac:spMkLst>
        </pc:spChg>
        <pc:spChg chg="mod">
          <ac:chgData name="Russo, Dominick" userId="ac913056-28be-481e-bd9b-a61f757ee110" providerId="ADAL" clId="{18686A97-791D-43AD-ABBC-545FE93A2998}" dt="2021-04-02T00:04:14.592" v="2771"/>
          <ac:spMkLst>
            <pc:docMk/>
            <pc:sldMk cId="3581822688" sldId="260"/>
            <ac:spMk id="3" creationId="{40C2538A-6C5E-4FD7-8C94-7FF0951CE09A}"/>
          </ac:spMkLst>
        </pc:spChg>
      </pc:sldChg>
      <pc:sldChg chg="modSp mod">
        <pc:chgData name="Russo, Dominick" userId="ac913056-28be-481e-bd9b-a61f757ee110" providerId="ADAL" clId="{18686A97-791D-43AD-ABBC-545FE93A2998}" dt="2021-03-31T00:36:34.689" v="271" actId="27636"/>
        <pc:sldMkLst>
          <pc:docMk/>
          <pc:sldMk cId="1230442896" sldId="261"/>
        </pc:sldMkLst>
        <pc:spChg chg="mod">
          <ac:chgData name="Russo, Dominick" userId="ac913056-28be-481e-bd9b-a61f757ee110" providerId="ADAL" clId="{18686A97-791D-43AD-ABBC-545FE93A2998}" dt="2021-03-31T00:17:09.036" v="6" actId="20577"/>
          <ac:spMkLst>
            <pc:docMk/>
            <pc:sldMk cId="1230442896" sldId="261"/>
            <ac:spMk id="2" creationId="{47D88EF1-D4A3-4229-96D9-72A7DFAAEC8B}"/>
          </ac:spMkLst>
        </pc:spChg>
        <pc:spChg chg="mod">
          <ac:chgData name="Russo, Dominick" userId="ac913056-28be-481e-bd9b-a61f757ee110" providerId="ADAL" clId="{18686A97-791D-43AD-ABBC-545FE93A2998}" dt="2021-03-31T00:36:34.689" v="271" actId="27636"/>
          <ac:spMkLst>
            <pc:docMk/>
            <pc:sldMk cId="1230442896" sldId="261"/>
            <ac:spMk id="3" creationId="{14A2C3C5-FBEE-46D6-90FE-E429135339FC}"/>
          </ac:spMkLst>
        </pc:spChg>
      </pc:sldChg>
      <pc:sldChg chg="modSp new mod">
        <pc:chgData name="Russo, Dominick" userId="ac913056-28be-481e-bd9b-a61f757ee110" providerId="ADAL" clId="{18686A97-791D-43AD-ABBC-545FE93A2998}" dt="2021-04-01T00:10:51.536" v="281" actId="5793"/>
        <pc:sldMkLst>
          <pc:docMk/>
          <pc:sldMk cId="2237146868" sldId="262"/>
        </pc:sldMkLst>
        <pc:spChg chg="mod">
          <ac:chgData name="Russo, Dominick" userId="ac913056-28be-481e-bd9b-a61f757ee110" providerId="ADAL" clId="{18686A97-791D-43AD-ABBC-545FE93A2998}" dt="2021-04-01T00:10:51.536" v="281" actId="5793"/>
          <ac:spMkLst>
            <pc:docMk/>
            <pc:sldMk cId="2237146868" sldId="262"/>
            <ac:spMk id="2" creationId="{6E3C2344-AD83-4259-8AFE-E21033AA0F15}"/>
          </ac:spMkLst>
        </pc:spChg>
      </pc:sldChg>
      <pc:sldChg chg="modSp new mod modShow">
        <pc:chgData name="Russo, Dominick" userId="ac913056-28be-481e-bd9b-a61f757ee110" providerId="ADAL" clId="{18686A97-791D-43AD-ABBC-545FE93A2998}" dt="2021-04-01T20:36:02.604" v="1096" actId="729"/>
        <pc:sldMkLst>
          <pc:docMk/>
          <pc:sldMk cId="372263730" sldId="263"/>
        </pc:sldMkLst>
        <pc:spChg chg="mod">
          <ac:chgData name="Russo, Dominick" userId="ac913056-28be-481e-bd9b-a61f757ee110" providerId="ADAL" clId="{18686A97-791D-43AD-ABBC-545FE93A2998}" dt="2021-04-01T00:11:14.842" v="305" actId="20577"/>
          <ac:spMkLst>
            <pc:docMk/>
            <pc:sldMk cId="372263730" sldId="263"/>
            <ac:spMk id="2" creationId="{6403880E-0C47-4C54-989F-A2B30700AE7C}"/>
          </ac:spMkLst>
        </pc:spChg>
        <pc:spChg chg="mod">
          <ac:chgData name="Russo, Dominick" userId="ac913056-28be-481e-bd9b-a61f757ee110" providerId="ADAL" clId="{18686A97-791D-43AD-ABBC-545FE93A2998}" dt="2021-04-01T00:13:45.399" v="589" actId="20577"/>
          <ac:spMkLst>
            <pc:docMk/>
            <pc:sldMk cId="372263730" sldId="263"/>
            <ac:spMk id="3" creationId="{9A7E300B-1621-4A70-A2A6-EBDF8C710A7A}"/>
          </ac:spMkLst>
        </pc:spChg>
      </pc:sldChg>
      <pc:sldChg chg="modSp new mod">
        <pc:chgData name="Russo, Dominick" userId="ac913056-28be-481e-bd9b-a61f757ee110" providerId="ADAL" clId="{18686A97-791D-43AD-ABBC-545FE93A2998}" dt="2021-04-02T00:16:13.743" v="3435" actId="313"/>
        <pc:sldMkLst>
          <pc:docMk/>
          <pc:sldMk cId="3069617171" sldId="264"/>
        </pc:sldMkLst>
        <pc:spChg chg="mod">
          <ac:chgData name="Russo, Dominick" userId="ac913056-28be-481e-bd9b-a61f757ee110" providerId="ADAL" clId="{18686A97-791D-43AD-ABBC-545FE93A2998}" dt="2021-04-01T00:11:26.097" v="313" actId="20577"/>
          <ac:spMkLst>
            <pc:docMk/>
            <pc:sldMk cId="3069617171" sldId="264"/>
            <ac:spMk id="2" creationId="{0D8BC1D8-BD28-4C94-AEB7-D33585B9079D}"/>
          </ac:spMkLst>
        </pc:spChg>
        <pc:spChg chg="mod">
          <ac:chgData name="Russo, Dominick" userId="ac913056-28be-481e-bd9b-a61f757ee110" providerId="ADAL" clId="{18686A97-791D-43AD-ABBC-545FE93A2998}" dt="2021-04-02T00:16:13.743" v="3435" actId="313"/>
          <ac:spMkLst>
            <pc:docMk/>
            <pc:sldMk cId="3069617171" sldId="264"/>
            <ac:spMk id="3" creationId="{C67A47FA-641A-4AE8-8E20-146F18F1602B}"/>
          </ac:spMkLst>
        </pc:spChg>
      </pc:sldChg>
      <pc:sldChg chg="modSp new mod">
        <pc:chgData name="Russo, Dominick" userId="ac913056-28be-481e-bd9b-a61f757ee110" providerId="ADAL" clId="{18686A97-791D-43AD-ABBC-545FE93A2998}" dt="2021-04-01T20:42:37.261" v="1362" actId="20577"/>
        <pc:sldMkLst>
          <pc:docMk/>
          <pc:sldMk cId="3843785652" sldId="265"/>
        </pc:sldMkLst>
        <pc:spChg chg="mod">
          <ac:chgData name="Russo, Dominick" userId="ac913056-28be-481e-bd9b-a61f757ee110" providerId="ADAL" clId="{18686A97-791D-43AD-ABBC-545FE93A2998}" dt="2021-04-01T20:36:32.878" v="1098" actId="20577"/>
          <ac:spMkLst>
            <pc:docMk/>
            <pc:sldMk cId="3843785652" sldId="265"/>
            <ac:spMk id="2" creationId="{5E2928AD-351A-4339-8520-EE014E97C2AA}"/>
          </ac:spMkLst>
        </pc:spChg>
        <pc:spChg chg="mod">
          <ac:chgData name="Russo, Dominick" userId="ac913056-28be-481e-bd9b-a61f757ee110" providerId="ADAL" clId="{18686A97-791D-43AD-ABBC-545FE93A2998}" dt="2021-04-01T20:42:37.261" v="1362" actId="20577"/>
          <ac:spMkLst>
            <pc:docMk/>
            <pc:sldMk cId="3843785652" sldId="265"/>
            <ac:spMk id="3" creationId="{01672235-C895-4E00-BF00-E6819073AA78}"/>
          </ac:spMkLst>
        </pc:spChg>
      </pc:sldChg>
      <pc:sldChg chg="modSp new mod">
        <pc:chgData name="Russo, Dominick" userId="ac913056-28be-481e-bd9b-a61f757ee110" providerId="ADAL" clId="{18686A97-791D-43AD-ABBC-545FE93A2998}" dt="2021-04-02T01:07:22.936" v="3623" actId="20577"/>
        <pc:sldMkLst>
          <pc:docMk/>
          <pc:sldMk cId="3757042173" sldId="266"/>
        </pc:sldMkLst>
        <pc:spChg chg="mod">
          <ac:chgData name="Russo, Dominick" userId="ac913056-28be-481e-bd9b-a61f757ee110" providerId="ADAL" clId="{18686A97-791D-43AD-ABBC-545FE93A2998}" dt="2021-04-01T00:14:51.656" v="697" actId="20577"/>
          <ac:spMkLst>
            <pc:docMk/>
            <pc:sldMk cId="3757042173" sldId="266"/>
            <ac:spMk id="2" creationId="{CA80252C-D5FB-4D19-9B3F-F12C2DC9F84C}"/>
          </ac:spMkLst>
        </pc:spChg>
        <pc:spChg chg="mod">
          <ac:chgData name="Russo, Dominick" userId="ac913056-28be-481e-bd9b-a61f757ee110" providerId="ADAL" clId="{18686A97-791D-43AD-ABBC-545FE93A2998}" dt="2021-04-02T01:07:22.936" v="3623" actId="20577"/>
          <ac:spMkLst>
            <pc:docMk/>
            <pc:sldMk cId="3757042173" sldId="266"/>
            <ac:spMk id="3" creationId="{0F6B2AA9-9B12-47CD-82EE-906D0F04B888}"/>
          </ac:spMkLst>
        </pc:spChg>
      </pc:sldChg>
      <pc:sldChg chg="addSp delSp modSp new mod">
        <pc:chgData name="Russo, Dominick" userId="ac913056-28be-481e-bd9b-a61f757ee110" providerId="ADAL" clId="{18686A97-791D-43AD-ABBC-545FE93A2998}" dt="2021-04-01T23:27:21.171" v="2067" actId="20577"/>
        <pc:sldMkLst>
          <pc:docMk/>
          <pc:sldMk cId="3003676372" sldId="267"/>
        </pc:sldMkLst>
        <pc:spChg chg="mod">
          <ac:chgData name="Russo, Dominick" userId="ac913056-28be-481e-bd9b-a61f757ee110" providerId="ADAL" clId="{18686A97-791D-43AD-ABBC-545FE93A2998}" dt="2021-04-01T20:43:17.522" v="1390" actId="313"/>
          <ac:spMkLst>
            <pc:docMk/>
            <pc:sldMk cId="3003676372" sldId="267"/>
            <ac:spMk id="2" creationId="{CFEB6D4F-B155-4F48-8616-061875839A1D}"/>
          </ac:spMkLst>
        </pc:spChg>
        <pc:spChg chg="mod">
          <ac:chgData name="Russo, Dominick" userId="ac913056-28be-481e-bd9b-a61f757ee110" providerId="ADAL" clId="{18686A97-791D-43AD-ABBC-545FE93A2998}" dt="2021-04-01T23:27:21.171" v="2067" actId="20577"/>
          <ac:spMkLst>
            <pc:docMk/>
            <pc:sldMk cId="3003676372" sldId="267"/>
            <ac:spMk id="3" creationId="{26BC24FC-BA35-4EF9-8D94-F597C7317257}"/>
          </ac:spMkLst>
        </pc:spChg>
        <pc:spChg chg="add del mod">
          <ac:chgData name="Russo, Dominick" userId="ac913056-28be-481e-bd9b-a61f757ee110" providerId="ADAL" clId="{18686A97-791D-43AD-ABBC-545FE93A2998}" dt="2021-04-01T23:20:18.167" v="1838"/>
          <ac:spMkLst>
            <pc:docMk/>
            <pc:sldMk cId="3003676372" sldId="267"/>
            <ac:spMk id="4" creationId="{9E5AB7AA-A6B7-4AF3-88A1-EA4752DE77E9}"/>
          </ac:spMkLst>
        </pc:spChg>
        <pc:spChg chg="add mod">
          <ac:chgData name="Russo, Dominick" userId="ac913056-28be-481e-bd9b-a61f757ee110" providerId="ADAL" clId="{18686A97-791D-43AD-ABBC-545FE93A2998}" dt="2021-04-01T23:21:10.055" v="1866" actId="1076"/>
          <ac:spMkLst>
            <pc:docMk/>
            <pc:sldMk cId="3003676372" sldId="267"/>
            <ac:spMk id="5" creationId="{CEFDE8C6-C98D-488A-8EBF-B3DC2E116270}"/>
          </ac:spMkLst>
        </pc:spChg>
      </pc:sldChg>
      <pc:sldChg chg="addSp modSp new mod">
        <pc:chgData name="Russo, Dominick" userId="ac913056-28be-481e-bd9b-a61f757ee110" providerId="ADAL" clId="{18686A97-791D-43AD-ABBC-545FE93A2998}" dt="2021-04-02T00:17:40.043" v="3436" actId="20577"/>
        <pc:sldMkLst>
          <pc:docMk/>
          <pc:sldMk cId="3109651658" sldId="268"/>
        </pc:sldMkLst>
        <pc:spChg chg="mod">
          <ac:chgData name="Russo, Dominick" userId="ac913056-28be-481e-bd9b-a61f757ee110" providerId="ADAL" clId="{18686A97-791D-43AD-ABBC-545FE93A2998}" dt="2021-04-01T23:42:58.522" v="2162" actId="20577"/>
          <ac:spMkLst>
            <pc:docMk/>
            <pc:sldMk cId="3109651658" sldId="268"/>
            <ac:spMk id="2" creationId="{2F870888-3F1A-4ED6-A4BA-64282290105D}"/>
          </ac:spMkLst>
        </pc:spChg>
        <pc:spChg chg="mod">
          <ac:chgData name="Russo, Dominick" userId="ac913056-28be-481e-bd9b-a61f757ee110" providerId="ADAL" clId="{18686A97-791D-43AD-ABBC-545FE93A2998}" dt="2021-04-02T00:17:40.043" v="3436" actId="20577"/>
          <ac:spMkLst>
            <pc:docMk/>
            <pc:sldMk cId="3109651658" sldId="268"/>
            <ac:spMk id="3" creationId="{69FFE559-3241-4F58-B2F5-9D5441E71AC8}"/>
          </ac:spMkLst>
        </pc:spChg>
        <pc:spChg chg="add mod">
          <ac:chgData name="Russo, Dominick" userId="ac913056-28be-481e-bd9b-a61f757ee110" providerId="ADAL" clId="{18686A97-791D-43AD-ABBC-545FE93A2998}" dt="2021-04-02T00:05:00.800" v="2791" actId="20577"/>
          <ac:spMkLst>
            <pc:docMk/>
            <pc:sldMk cId="3109651658" sldId="268"/>
            <ac:spMk id="4" creationId="{6A2134F3-D30D-4E6A-9926-3BDE35C8BCBD}"/>
          </ac:spMkLst>
        </pc:spChg>
      </pc:sldChg>
      <pc:sldChg chg="addSp delSp modSp add mod">
        <pc:chgData name="Russo, Dominick" userId="ac913056-28be-481e-bd9b-a61f757ee110" providerId="ADAL" clId="{18686A97-791D-43AD-ABBC-545FE93A2998}" dt="2021-04-02T01:06:13.511" v="3586" actId="1076"/>
        <pc:sldMkLst>
          <pc:docMk/>
          <pc:sldMk cId="10790581" sldId="269"/>
        </pc:sldMkLst>
        <pc:spChg chg="mod">
          <ac:chgData name="Russo, Dominick" userId="ac913056-28be-481e-bd9b-a61f757ee110" providerId="ADAL" clId="{18686A97-791D-43AD-ABBC-545FE93A2998}" dt="2021-04-02T01:05:20.371" v="3579" actId="1076"/>
          <ac:spMkLst>
            <pc:docMk/>
            <pc:sldMk cId="10790581" sldId="269"/>
            <ac:spMk id="4" creationId="{3B70AEEC-D3C8-473B-BB32-C808DED825D2}"/>
          </ac:spMkLst>
        </pc:spChg>
        <pc:spChg chg="mod">
          <ac:chgData name="Russo, Dominick" userId="ac913056-28be-481e-bd9b-a61f757ee110" providerId="ADAL" clId="{18686A97-791D-43AD-ABBC-545FE93A2998}" dt="2021-04-02T01:04:07.514" v="3569" actId="20577"/>
          <ac:spMkLst>
            <pc:docMk/>
            <pc:sldMk cId="10790581" sldId="269"/>
            <ac:spMk id="6" creationId="{C2BD5F8F-635E-4BB2-9F7E-49FADAC9294A}"/>
          </ac:spMkLst>
        </pc:spChg>
        <pc:spChg chg="add del mod">
          <ac:chgData name="Russo, Dominick" userId="ac913056-28be-481e-bd9b-a61f757ee110" providerId="ADAL" clId="{18686A97-791D-43AD-ABBC-545FE93A2998}" dt="2021-04-02T01:04:53.676" v="3574" actId="478"/>
          <ac:spMkLst>
            <pc:docMk/>
            <pc:sldMk cId="10790581" sldId="269"/>
            <ac:spMk id="9" creationId="{ED045C92-76A0-4FCA-A1F0-142FE2F059A7}"/>
          </ac:spMkLst>
        </pc:spChg>
        <pc:picChg chg="add mod">
          <ac:chgData name="Russo, Dominick" userId="ac913056-28be-481e-bd9b-a61f757ee110" providerId="ADAL" clId="{18686A97-791D-43AD-ABBC-545FE93A2998}" dt="2021-04-02T01:05:07.257" v="3578" actId="1076"/>
          <ac:picMkLst>
            <pc:docMk/>
            <pc:sldMk cId="10790581" sldId="269"/>
            <ac:picMk id="5" creationId="{80C80142-628F-4DE8-8905-E0A22C45F91C}"/>
          </ac:picMkLst>
        </pc:picChg>
        <pc:picChg chg="mod">
          <ac:chgData name="Russo, Dominick" userId="ac913056-28be-481e-bd9b-a61f757ee110" providerId="ADAL" clId="{18686A97-791D-43AD-ABBC-545FE93A2998}" dt="2021-04-02T01:06:13.511" v="3586" actId="1076"/>
          <ac:picMkLst>
            <pc:docMk/>
            <pc:sldMk cId="10790581" sldId="269"/>
            <ac:picMk id="10" creationId="{E4860A78-64DD-4E4A-8273-4B6A0FC66D93}"/>
          </ac:picMkLst>
        </pc:picChg>
        <pc:picChg chg="mod">
          <ac:chgData name="Russo, Dominick" userId="ac913056-28be-481e-bd9b-a61f757ee110" providerId="ADAL" clId="{18686A97-791D-43AD-ABBC-545FE93A2998}" dt="2021-04-02T01:05:20.371" v="3579" actId="1076"/>
          <ac:picMkLst>
            <pc:docMk/>
            <pc:sldMk cId="10790581" sldId="269"/>
            <ac:picMk id="12" creationId="{F09D7F65-1B1D-4F8B-8879-66DA5F8B8A74}"/>
          </ac:picMkLst>
        </pc:picChg>
        <pc:picChg chg="add mod">
          <ac:chgData name="Russo, Dominick" userId="ac913056-28be-481e-bd9b-a61f757ee110" providerId="ADAL" clId="{18686A97-791D-43AD-ABBC-545FE93A2998}" dt="2021-04-02T01:06:08.592" v="3585" actId="1076"/>
          <ac:picMkLst>
            <pc:docMk/>
            <pc:sldMk cId="10790581" sldId="269"/>
            <ac:picMk id="13" creationId="{BFEC8A03-A882-48BF-A6E0-8F89E26257E1}"/>
          </ac:picMkLst>
        </pc:picChg>
        <pc:picChg chg="del">
          <ac:chgData name="Russo, Dominick" userId="ac913056-28be-481e-bd9b-a61f757ee110" providerId="ADAL" clId="{18686A97-791D-43AD-ABBC-545FE93A2998}" dt="2021-04-02T01:04:50.205" v="3573" actId="478"/>
          <ac:picMkLst>
            <pc:docMk/>
            <pc:sldMk cId="10790581" sldId="269"/>
            <ac:picMk id="14" creationId="{1FBD36CB-C59E-4F34-ABED-84E475101C51}"/>
          </ac:picMkLst>
        </pc:picChg>
        <pc:picChg chg="del mod">
          <ac:chgData name="Russo, Dominick" userId="ac913056-28be-481e-bd9b-a61f757ee110" providerId="ADAL" clId="{18686A97-791D-43AD-ABBC-545FE93A2998}" dt="2021-04-02T01:05:24.893" v="3580" actId="478"/>
          <ac:picMkLst>
            <pc:docMk/>
            <pc:sldMk cId="10790581" sldId="269"/>
            <ac:picMk id="16" creationId="{A507E991-8A38-47D8-9498-0DEE248BE9A3}"/>
          </ac:picMkLst>
        </pc:picChg>
      </pc:sldChg>
      <pc:sldChg chg="modSp new mod">
        <pc:chgData name="Russo, Dominick" userId="ac913056-28be-481e-bd9b-a61f757ee110" providerId="ADAL" clId="{18686A97-791D-43AD-ABBC-545FE93A2998}" dt="2021-04-02T01:07:40.918" v="3646" actId="20577"/>
        <pc:sldMkLst>
          <pc:docMk/>
          <pc:sldMk cId="3418160618" sldId="270"/>
        </pc:sldMkLst>
        <pc:spChg chg="mod">
          <ac:chgData name="Russo, Dominick" userId="ac913056-28be-481e-bd9b-a61f757ee110" providerId="ADAL" clId="{18686A97-791D-43AD-ABBC-545FE93A2998}" dt="2021-04-02T01:07:40.918" v="3646" actId="20577"/>
          <ac:spMkLst>
            <pc:docMk/>
            <pc:sldMk cId="3418160618" sldId="270"/>
            <ac:spMk id="2" creationId="{56AE5E81-7C66-442A-A2AC-A999A0C2DBFF}"/>
          </ac:spMkLst>
        </pc:spChg>
      </pc:sldChg>
      <pc:sldChg chg="modSp new mod">
        <pc:chgData name="Russo, Dominick" userId="ac913056-28be-481e-bd9b-a61f757ee110" providerId="ADAL" clId="{18686A97-791D-43AD-ABBC-545FE93A2998}" dt="2021-04-02T01:07:49.810" v="3675" actId="20577"/>
        <pc:sldMkLst>
          <pc:docMk/>
          <pc:sldMk cId="1223573897" sldId="271"/>
        </pc:sldMkLst>
        <pc:spChg chg="mod">
          <ac:chgData name="Russo, Dominick" userId="ac913056-28be-481e-bd9b-a61f757ee110" providerId="ADAL" clId="{18686A97-791D-43AD-ABBC-545FE93A2998}" dt="2021-04-02T01:07:49.810" v="3675" actId="20577"/>
          <ac:spMkLst>
            <pc:docMk/>
            <pc:sldMk cId="1223573897" sldId="271"/>
            <ac:spMk id="2" creationId="{B51EBD61-4734-450B-B6AD-FDF8CEBDC4ED}"/>
          </ac:spMkLst>
        </pc:spChg>
      </pc:sldChg>
      <pc:sldChg chg="modSp new mod">
        <pc:chgData name="Russo, Dominick" userId="ac913056-28be-481e-bd9b-a61f757ee110" providerId="ADAL" clId="{18686A97-791D-43AD-ABBC-545FE93A2998}" dt="2021-04-02T01:08:02.111" v="3688" actId="20577"/>
        <pc:sldMkLst>
          <pc:docMk/>
          <pc:sldMk cId="1550210309" sldId="272"/>
        </pc:sldMkLst>
        <pc:spChg chg="mod">
          <ac:chgData name="Russo, Dominick" userId="ac913056-28be-481e-bd9b-a61f757ee110" providerId="ADAL" clId="{18686A97-791D-43AD-ABBC-545FE93A2998}" dt="2021-04-02T01:08:02.111" v="3688" actId="20577"/>
          <ac:spMkLst>
            <pc:docMk/>
            <pc:sldMk cId="1550210309" sldId="272"/>
            <ac:spMk id="2" creationId="{D69591FC-F063-4A4D-9B2D-52953DFEEA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A608-01F6-42D0-BCE1-5A2C79A67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F78A5-F744-4636-A56F-359E5D3C1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1754E-5BAB-470C-B146-345235C7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969F5-17AA-4608-B798-B1EDA298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D2B7-FCF8-413B-A1B8-634781A1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BF8B-F623-4732-BE2C-0F2C7B6C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058E3-89CA-41EB-AE03-3883CAA96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BF46-5A25-4C70-ACC5-A1ADFC27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0674B-4762-45AA-976F-77301FFC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F3B03-35AE-49FA-A48A-F86D4DA7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8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A266D-39AE-413D-B74A-E41AD2F61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0F9A0-08F5-4433-8736-3931511FF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5519-6F10-41BC-A5A6-1BE15F50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8CB30-49B9-4217-8CC0-305F109A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C5399-CF33-4C47-9DE7-412CAEBE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6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9F3F-64AF-4126-BDE4-DA27F571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A6D09-5CD2-44D1-A152-5D067C3E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7B5B-2439-4C9C-BAF7-4ADB17C1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C24F1-749B-475A-962E-DB157973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5E785-7E4F-4D14-93E8-4B45D4B2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4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74DD-837C-4B85-94F5-D193DE3A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35EC5-300F-4DC8-B765-CAAB6D76D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D9C4-8EF8-48CC-9124-2D2329C3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B65EC-B2C4-44D5-9616-8FB21D6E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A81AF-90BD-4C32-9227-6560E4FF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4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BA77-2BB6-44F6-86C4-E1A76609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0667-6290-4296-AA98-E211F5E95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980C2-3A42-4C59-ACE8-E6B4E9626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DE5A7-F8F8-4B1A-89B4-F78486BB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053C4-A142-4BB8-97B6-1B53BEC8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AE3D6-6643-4CC1-92FB-7987D70A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7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1DC51-834E-483A-A0E8-7FAAD833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493D7-26E3-403F-8529-343FCA3A0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0814-7742-4E69-9928-34170E41A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8E114-3AC9-4270-BA25-34D865793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F3A37-6257-4915-97CE-7A878FDB1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4DECF-FE35-4268-BCDA-06E960BF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C0D50-4364-437F-94FE-8158168E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B4EBE-C34F-4007-A313-6549767D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7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EF81-9AE0-408E-8753-D87B6805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7A9-3939-427F-833C-1370929B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C9185-552F-41CD-8FEC-509B78B7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3D091-4618-4EC6-BEBF-737314A7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AA7-6D18-4C50-B372-AF819462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6EE5A-17BC-48A8-A194-CA75C35F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BF627-E944-418A-AB06-DCA60619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949D-D757-46C5-B8E5-1928CD6D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21C7C-BECC-4CA9-B172-554DCF5CD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9935F-736C-4F55-98C3-E2C3FBC80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97B5E-328B-4B09-8E65-16EC4340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42CEE-9241-4528-A314-3A0432CC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86D37-5BE3-4D18-A1E4-C6EADB77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6D0B-248D-4A25-AD90-E129C59F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6D770-278C-4FA6-8425-AE8D68D19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B31BA-C133-4BFD-9D8C-FAEFD9EF3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DDF03-C1B8-4576-B09E-E81AEF9A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7E5-A30E-4E63-B175-1CF7A0DB8AB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F1F81-ABE0-45BF-AB96-59A91D73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73B3A-33D0-4E8C-A007-CC3CA78F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DE620-2F7A-424E-B499-8375F93F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657C1-E169-42B1-BBF8-7C6FF7BB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98074-7B61-42D3-A7BC-8D38BF6EB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A7E5-A30E-4E63-B175-1CF7A0DB8AB1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2EF09-065B-48E5-B25D-22B82EAE8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EC5FF-3D2E-4A00-B4EB-8AB4FCF41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AC65-E3F2-4C0B-86BF-4077E3C6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indiamag.com/singular-value-decomposition-svd-application-recommender-system/" TargetMode="External"/><Relationship Id="rId2" Type="http://schemas.openxmlformats.org/officeDocument/2006/relationships/hyperlink" Target="https://towardsdatascience.com/recommender-system-singular-value-decomposition-svd-truncated-svd-97096338f36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machine-learning/studio-module-reference/train-matchbox-recommender" TargetMode="External"/><Relationship Id="rId4" Type="http://schemas.openxmlformats.org/officeDocument/2006/relationships/hyperlink" Target="https://towardsdatascience.com/how-to-build-a-memory-based-recommendation-system-using-python-surprise-55f3257b2cf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E5A8-287E-47CE-9016-362197B86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19FC1-C720-483C-9CC6-D943D9ECD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6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252C-D5FB-4D19-9B3F-F12C2DC9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1 –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2AA9-9B12-47CD-82EE-906D0F04B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based </a:t>
            </a:r>
            <a:r>
              <a:rPr lang="en-US" dirty="0" err="1"/>
              <a:t>knn</a:t>
            </a:r>
            <a:r>
              <a:rPr lang="en-US" dirty="0"/>
              <a:t> with 5 fold CV is best</a:t>
            </a:r>
          </a:p>
        </p:txBody>
      </p:sp>
    </p:spTree>
    <p:extLst>
      <p:ext uri="{BB962C8B-B14F-4D97-AF65-F5344CB8AC3E}">
        <p14:creationId xmlns:p14="http://schemas.microsoft.com/office/powerpoint/2010/main" val="375704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3391-294B-4D3F-A2AB-EDE24C72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 – predict using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CC59-21B5-4F53-B3F3-03B47526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Based Collaborative filtering</a:t>
            </a:r>
          </a:p>
          <a:p>
            <a:pPr lvl="1"/>
            <a:r>
              <a:rPr lang="en-US" dirty="0"/>
              <a:t>SVD – singular value decomposition</a:t>
            </a:r>
          </a:p>
          <a:p>
            <a:pPr lvl="1"/>
            <a:r>
              <a:rPr lang="en-US" dirty="0"/>
              <a:t>Recommends based on latent features of item-user matrices</a:t>
            </a:r>
          </a:p>
          <a:p>
            <a:pPr lvl="1"/>
            <a:r>
              <a:rPr lang="en-US" dirty="0"/>
              <a:t>Provides rating prediction for given user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20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F367-4FAC-4606-821B-F225EB50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 –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E18A-BE94-4DDF-AFD6-160D73EC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745880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5E81-7C66-442A-A2AC-A999A0C2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AzureML</a:t>
            </a:r>
            <a:r>
              <a:rPr lang="en-US" dirty="0"/>
              <a:t> no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41A7-5E8C-4959-BE8D-68278468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6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BD61-4734-450B-B6AD-FDF8CEBD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AzureML</a:t>
            </a:r>
            <a:r>
              <a:rPr lang="en-US" dirty="0"/>
              <a:t> with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2A6F2-1C55-4375-9485-2AD65C95D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3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91FC-F063-4A4D-9B2D-52953DFE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36BF1-D1BF-451E-BAE8-6E7FA872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10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8467-2286-44AF-BF77-2BFAAF38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2538A-6C5E-4FD7-8C94-7FF0951CE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Jiang, S., Li, J., &amp; Zhou, W. (2020). An Application of SVD++ Method in Collaborative Filtering</a:t>
            </a:r>
            <a:r>
              <a:rPr lang="en-US" i="1" dirty="0"/>
              <a:t>.</a:t>
            </a:r>
            <a:r>
              <a:rPr lang="en-US" dirty="0"/>
              <a:t> </a:t>
            </a:r>
            <a:r>
              <a:rPr lang="en-US" i="1" dirty="0"/>
              <a:t>2020 17th International Computer Conference on Wavelet Active Media Technology and Information Processing (ICCWAMTIP)</a:t>
            </a:r>
            <a:r>
              <a:rPr lang="en-US" dirty="0"/>
              <a:t>, Chengdu, China. pp. 192-197, </a:t>
            </a:r>
            <a:r>
              <a:rPr lang="en-US" dirty="0" err="1"/>
              <a:t>doi</a:t>
            </a:r>
            <a:r>
              <a:rPr lang="en-US" dirty="0"/>
              <a:t>: 10.1109/ICCWAMTIP51612.2020.9317347.</a:t>
            </a:r>
          </a:p>
          <a:p>
            <a:r>
              <a:rPr lang="en-US" dirty="0"/>
              <a:t>Stern, D., </a:t>
            </a:r>
            <a:r>
              <a:rPr lang="en-US" dirty="0" err="1"/>
              <a:t>Herbich</a:t>
            </a:r>
            <a:r>
              <a:rPr lang="en-US" dirty="0"/>
              <a:t>, R., Graepel, T. (2009). </a:t>
            </a:r>
            <a:r>
              <a:rPr lang="en-US" i="1" dirty="0"/>
              <a:t>Matchbox: Large Scale Online Bayesian Recommendations. World Wide Web Conference Com-</a:t>
            </a:r>
            <a:r>
              <a:rPr lang="en-US" i="1" dirty="0" err="1"/>
              <a:t>mittee</a:t>
            </a:r>
            <a:r>
              <a:rPr lang="en-US" i="1" dirty="0"/>
              <a:t> (IW3C2). https://www.microsoft.com/en-us/research/wp-content/uploads/2009/01/www09.pdf </a:t>
            </a:r>
          </a:p>
        </p:txBody>
      </p:sp>
    </p:spTree>
    <p:extLst>
      <p:ext uri="{BB962C8B-B14F-4D97-AF65-F5344CB8AC3E}">
        <p14:creationId xmlns:p14="http://schemas.microsoft.com/office/powerpoint/2010/main" val="3581822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EF1-D4A3-4229-96D9-72A7DFAA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C3C5-FBEE-46D6-90FE-E4291353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SVD: </a:t>
            </a:r>
            <a:r>
              <a:rPr lang="en-US" dirty="0">
                <a:hlinkClick r:id="rId2"/>
              </a:rPr>
              <a:t>https://towardsdatascience.com/recommender-system-singular-value-decomposition-svd-truncated-svd-97096338f361</a:t>
            </a:r>
            <a:endParaRPr lang="en-US" dirty="0"/>
          </a:p>
          <a:p>
            <a:endParaRPr lang="en-US" dirty="0"/>
          </a:p>
          <a:p>
            <a:r>
              <a:rPr lang="en-US" dirty="0"/>
              <a:t>SVD: </a:t>
            </a:r>
            <a:r>
              <a:rPr lang="en-US" dirty="0">
                <a:hlinkClick r:id="rId3"/>
              </a:rPr>
              <a:t>https://analyticsindiamag.com/singular-value-decomposition-svd-application-recommender-system/</a:t>
            </a:r>
            <a:endParaRPr lang="en-US" dirty="0"/>
          </a:p>
          <a:p>
            <a:endParaRPr lang="en-US" dirty="0"/>
          </a:p>
          <a:p>
            <a:r>
              <a:rPr lang="en-US" dirty="0"/>
              <a:t>Memory based KNN: </a:t>
            </a:r>
            <a:r>
              <a:rPr lang="en-US" dirty="0">
                <a:hlinkClick r:id="rId4"/>
              </a:rPr>
              <a:t>https://towardsdatascience.com/how-to-build-a-memory-based-recommendation-system-using-python-surprise-55f3257b2cf4</a:t>
            </a:r>
            <a:endParaRPr lang="en-US" dirty="0"/>
          </a:p>
          <a:p>
            <a:r>
              <a:rPr lang="en-US" dirty="0" err="1"/>
              <a:t>AzureML</a:t>
            </a:r>
            <a:r>
              <a:rPr lang="en-US" dirty="0"/>
              <a:t> Matchstick: </a:t>
            </a:r>
            <a:r>
              <a:rPr lang="en-US" dirty="0">
                <a:hlinkClick r:id="rId5"/>
              </a:rPr>
              <a:t>https://docs.microsoft.com/en-us/azure/machine-learning/studio-module-reference/train-matchbox-recommender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4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2344-AD83-4259-8AFE-E21033AA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5A28-19A5-4AD2-BA2D-5B6BFD4F4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880E-0C47-4C54-989F-A2B30700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300B-1621-4A70-A2A6-EBDF8C710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going to …..</a:t>
            </a:r>
          </a:p>
        </p:txBody>
      </p:sp>
    </p:spTree>
    <p:extLst>
      <p:ext uri="{BB962C8B-B14F-4D97-AF65-F5344CB8AC3E}">
        <p14:creationId xmlns:p14="http://schemas.microsoft.com/office/powerpoint/2010/main" val="37226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C1D8-BD28-4C94-AEB7-D33585B9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A47FA-641A-4AE8-8E20-146F18F1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Compare two algorithms in the Python Surprise library with an algorithm in Microsoft </a:t>
            </a:r>
            <a:r>
              <a:rPr lang="en-US" dirty="0" err="1"/>
              <a:t>AzureML</a:t>
            </a:r>
            <a:r>
              <a:rPr lang="en-US" dirty="0"/>
              <a:t> Studio to see which is most accurate.</a:t>
            </a:r>
          </a:p>
          <a:p>
            <a:pPr lvl="1"/>
            <a:r>
              <a:rPr lang="en-US" dirty="0"/>
              <a:t>Python Surprise: Specialized scikit library used for coding recommendation systems in python</a:t>
            </a:r>
          </a:p>
          <a:p>
            <a:pPr lvl="1"/>
            <a:r>
              <a:rPr lang="en-US" dirty="0" err="1"/>
              <a:t>AzureML</a:t>
            </a:r>
            <a:r>
              <a:rPr lang="en-US" dirty="0"/>
              <a:t> Studio: Microsoft’s graphical user interface (GUI) machine learning application</a:t>
            </a:r>
          </a:p>
          <a:p>
            <a:r>
              <a:rPr lang="en-US" dirty="0"/>
              <a:t>Python Surprise Algorithms:</a:t>
            </a:r>
          </a:p>
          <a:p>
            <a:pPr lvl="1"/>
            <a:r>
              <a:rPr lang="en-US" dirty="0"/>
              <a:t>K-Nearest Neighbors: Memory-based collaborative filtering </a:t>
            </a:r>
          </a:p>
          <a:p>
            <a:pPr lvl="1"/>
            <a:r>
              <a:rPr lang="en-US" dirty="0"/>
              <a:t>Singular Value Decomposition: Model-based collaborative filtering</a:t>
            </a:r>
          </a:p>
          <a:p>
            <a:r>
              <a:rPr lang="en-US" dirty="0" err="1"/>
              <a:t>AzureML</a:t>
            </a:r>
            <a:r>
              <a:rPr lang="en-US" dirty="0"/>
              <a:t> Studio:</a:t>
            </a:r>
          </a:p>
          <a:p>
            <a:pPr lvl="1"/>
            <a:r>
              <a:rPr lang="en-US" dirty="0"/>
              <a:t>Matchbox algorithm: Hybrid collaborative filtering and content-based approach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1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6D4F-B155-4F48-8616-06187583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C24FC-BA35-4EF9-8D94-F597C731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used in recommendation systems that can be user or item-based.</a:t>
            </a:r>
          </a:p>
          <a:p>
            <a:r>
              <a:rPr lang="en-US" dirty="0"/>
              <a:t>Usually focuses on the user ratings of items to imply relevance to other users or items</a:t>
            </a:r>
          </a:p>
          <a:p>
            <a:r>
              <a:rPr lang="en-US" dirty="0"/>
              <a:t>K-Nearest Neighbor (KNN)</a:t>
            </a:r>
          </a:p>
          <a:p>
            <a:pPr lvl="1"/>
            <a:r>
              <a:rPr lang="en-US" dirty="0"/>
              <a:t>Highly successful algorithm in wide use</a:t>
            </a:r>
          </a:p>
          <a:p>
            <a:pPr lvl="1"/>
            <a:r>
              <a:rPr lang="en-US" dirty="0"/>
              <a:t>Issues with data sparsity</a:t>
            </a:r>
          </a:p>
          <a:p>
            <a:r>
              <a:rPr lang="en-US" dirty="0"/>
              <a:t>Singular Value Decomposition (SVD)</a:t>
            </a:r>
          </a:p>
          <a:p>
            <a:pPr lvl="1"/>
            <a:r>
              <a:rPr lang="en-US" dirty="0"/>
              <a:t>Matrix factorization used to compensate for data sparsity</a:t>
            </a:r>
          </a:p>
          <a:p>
            <a:pPr lvl="1"/>
            <a:r>
              <a:rPr lang="en-US" dirty="0"/>
              <a:t>Traditional SVD algorithm does not scale well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DE8C6-C98D-488A-8EBF-B3DC2E116270}"/>
              </a:ext>
            </a:extLst>
          </p:cNvPr>
          <p:cNvSpPr txBox="1"/>
          <p:nvPr/>
        </p:nvSpPr>
        <p:spPr>
          <a:xfrm>
            <a:off x="9462782" y="6384022"/>
            <a:ext cx="25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(Jiang, Li, &amp; Zhou, 2020)</a:t>
            </a:r>
          </a:p>
        </p:txBody>
      </p:sp>
    </p:spTree>
    <p:extLst>
      <p:ext uri="{BB962C8B-B14F-4D97-AF65-F5344CB8AC3E}">
        <p14:creationId xmlns:p14="http://schemas.microsoft.com/office/powerpoint/2010/main" val="300367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0888-3F1A-4ED6-A4BA-64282290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Matchbox Recommender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FE559-3241-4F58-B2F5-9D5441E7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approach to recommendation system</a:t>
            </a:r>
          </a:p>
          <a:p>
            <a:r>
              <a:rPr lang="en-US" dirty="0"/>
              <a:t>Combines collaborative filtering and content-based approach</a:t>
            </a:r>
          </a:p>
          <a:p>
            <a:pPr lvl="1"/>
            <a:r>
              <a:rPr lang="en-US" dirty="0"/>
              <a:t>Collaborative filtering: user ratings of items compared to other users that rated some of the same items. Only user and item IDs are used.</a:t>
            </a:r>
          </a:p>
          <a:p>
            <a:pPr lvl="1"/>
            <a:r>
              <a:rPr lang="en-US" dirty="0"/>
              <a:t>Content-based approach: Uses features of users (age, gender, etc.) and items (author, manufacturer, etc.) to find similarities.</a:t>
            </a:r>
          </a:p>
          <a:p>
            <a:pPr lvl="1"/>
            <a:r>
              <a:rPr lang="en-US" dirty="0"/>
              <a:t>Matchbox uses collaborative filtering with a content-based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134F3-D30D-4E6A-9926-3BDE35C8BCBD}"/>
              </a:ext>
            </a:extLst>
          </p:cNvPr>
          <p:cNvSpPr txBox="1"/>
          <p:nvPr/>
        </p:nvSpPr>
        <p:spPr>
          <a:xfrm>
            <a:off x="7751428" y="6384022"/>
            <a:ext cx="426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(Stern, </a:t>
            </a:r>
            <a:r>
              <a:rPr lang="en-US" dirty="0" err="1"/>
              <a:t>Herbich</a:t>
            </a:r>
            <a:r>
              <a:rPr lang="en-US" dirty="0"/>
              <a:t>, &amp; Graepel, 2009)</a:t>
            </a:r>
          </a:p>
        </p:txBody>
      </p:sp>
    </p:spTree>
    <p:extLst>
      <p:ext uri="{BB962C8B-B14F-4D97-AF65-F5344CB8AC3E}">
        <p14:creationId xmlns:p14="http://schemas.microsoft.com/office/powerpoint/2010/main" val="310965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28AD-351A-4339-8520-EE014E97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2235-C895-4E00-BF00-E6819073A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(small)</a:t>
            </a:r>
          </a:p>
          <a:p>
            <a:pPr lvl="1"/>
            <a:r>
              <a:rPr lang="en-US" dirty="0"/>
              <a:t>Ratings table used</a:t>
            </a:r>
          </a:p>
          <a:p>
            <a:pPr lvl="2"/>
            <a:r>
              <a:rPr lang="en-US" dirty="0"/>
              <a:t>Attributes: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MovieId</a:t>
            </a:r>
            <a:r>
              <a:rPr lang="en-US" dirty="0"/>
              <a:t>, Rating, Timestamp</a:t>
            </a:r>
          </a:p>
          <a:p>
            <a:pPr lvl="1"/>
            <a:r>
              <a:rPr lang="en-US" dirty="0"/>
              <a:t>No need to clean or transform</a:t>
            </a:r>
          </a:p>
          <a:p>
            <a:pPr lvl="1"/>
            <a:r>
              <a:rPr lang="en-US" dirty="0"/>
              <a:t>100,837 instances</a:t>
            </a:r>
          </a:p>
          <a:p>
            <a:pPr lvl="2"/>
            <a:r>
              <a:rPr lang="en-US" dirty="0"/>
              <a:t>Represents 9,000 movies rated by 600 users</a:t>
            </a:r>
          </a:p>
          <a:p>
            <a:pPr lvl="1"/>
            <a:r>
              <a:rPr lang="en-US" dirty="0"/>
              <a:t>Retrieved from </a:t>
            </a:r>
            <a:r>
              <a:rPr lang="en-US" dirty="0">
                <a:hlinkClick r:id="rId2"/>
              </a:rPr>
              <a:t>https://grouplens.org/datasets/movielens/</a:t>
            </a:r>
            <a:r>
              <a:rPr lang="en-US" dirty="0"/>
              <a:t> on March 28, 2021</a:t>
            </a:r>
          </a:p>
        </p:txBody>
      </p:sp>
    </p:spTree>
    <p:extLst>
      <p:ext uri="{BB962C8B-B14F-4D97-AF65-F5344CB8AC3E}">
        <p14:creationId xmlns:p14="http://schemas.microsoft.com/office/powerpoint/2010/main" val="384378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A0B7-F362-4798-876E-235EACCF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(KNN) – Cosine Similarity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0AEEC-D3C8-473B-BB32-C808DED82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based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09D7F65-1B1D-4F8B-8879-66DA5F8B8A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70482"/>
            <a:ext cx="5157787" cy="123448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D5F8F-635E-4BB2-9F7E-49FADAC92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Item based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FBD36CB-C59E-4F34-ABED-84E475101C5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94427" y="2750514"/>
            <a:ext cx="5183188" cy="1248431"/>
          </a:xfr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710921E-18D1-407C-82C0-1D3FD39218D3}"/>
              </a:ext>
            </a:extLst>
          </p:cNvPr>
          <p:cNvSpPr txBox="1">
            <a:spLocks/>
          </p:cNvSpPr>
          <p:nvPr/>
        </p:nvSpPr>
        <p:spPr>
          <a:xfrm>
            <a:off x="927100" y="4269996"/>
            <a:ext cx="5157787" cy="1764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860A78-64DD-4E4A-8273-4B6A0FC66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82" y="4039179"/>
            <a:ext cx="5416492" cy="8279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07E991-8A38-47D8-9498-0DEE248BE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427" y="4039179"/>
            <a:ext cx="4911415" cy="82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9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A0B7-F362-4798-876E-235EACCF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(KNN) – Cosine Similarity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0AEEC-D3C8-473B-BB32-C808DED82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147" y="1690688"/>
            <a:ext cx="5157787" cy="823912"/>
          </a:xfrm>
        </p:spPr>
        <p:txBody>
          <a:bodyPr/>
          <a:lstStyle/>
          <a:p>
            <a:r>
              <a:rPr lang="en-US" dirty="0"/>
              <a:t>User based 5-fold CV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09D7F65-1B1D-4F8B-8879-66DA5F8B8A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6147" y="2780007"/>
            <a:ext cx="5157787" cy="123448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D5F8F-635E-4BB2-9F7E-49FADAC92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 based </a:t>
            </a:r>
            <a:r>
              <a:rPr lang="en-US" dirty="0" err="1"/>
              <a:t>GridSearchCV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710921E-18D1-407C-82C0-1D3FD39218D3}"/>
              </a:ext>
            </a:extLst>
          </p:cNvPr>
          <p:cNvSpPr txBox="1">
            <a:spLocks/>
          </p:cNvSpPr>
          <p:nvPr/>
        </p:nvSpPr>
        <p:spPr>
          <a:xfrm>
            <a:off x="927100" y="4269996"/>
            <a:ext cx="5157787" cy="1764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860A78-64DD-4E4A-8273-4B6A0FC66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42" y="4432706"/>
            <a:ext cx="5416492" cy="827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80142-628F-4DE8-8905-E0A22C45F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887" y="2623605"/>
            <a:ext cx="6107113" cy="1664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EC8A03-A882-48BF-A6E0-8F89E2625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132" y="4455195"/>
            <a:ext cx="5848408" cy="8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542</Words>
  <Application>Microsoft Office PowerPoint</Application>
  <PresentationFormat>Widescreen</PresentationFormat>
  <Paragraphs>66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Data Mining Project</vt:lpstr>
      <vt:lpstr>Outline </vt:lpstr>
      <vt:lpstr>Introduction to project</vt:lpstr>
      <vt:lpstr>Purpose</vt:lpstr>
      <vt:lpstr>Collaborative filtering </vt:lpstr>
      <vt:lpstr>Matchbox Recommender </vt:lpstr>
      <vt:lpstr>Dataset Overview</vt:lpstr>
      <vt:lpstr>K-Nearest Neighbor (KNN) – Cosine Similarity</vt:lpstr>
      <vt:lpstr>K-Nearest Neighbor (KNN) – Cosine Similarity</vt:lpstr>
      <vt:lpstr>Objective 1 – Conclusion</vt:lpstr>
      <vt:lpstr>Objective 2 – predict using ….</vt:lpstr>
      <vt:lpstr>Objective 2 – Conclusion</vt:lpstr>
      <vt:lpstr>AzureML no features</vt:lpstr>
      <vt:lpstr>AzureML with features</vt:lpstr>
      <vt:lpstr>Best overall</vt:lpstr>
      <vt:lpstr>References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</dc:title>
  <dc:creator>Russo, Dominick</dc:creator>
  <cp:lastModifiedBy>Russo, Dominick</cp:lastModifiedBy>
  <cp:revision>1</cp:revision>
  <dcterms:created xsi:type="dcterms:W3CDTF">2021-03-30T23:56:29Z</dcterms:created>
  <dcterms:modified xsi:type="dcterms:W3CDTF">2021-04-02T01:08:05Z</dcterms:modified>
</cp:coreProperties>
</file>