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86A97-791D-43AD-ABBC-545FE93A2998}" v="6" dt="2021-03-31T00:36:34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o, Dominick" userId="ac913056-28be-481e-bd9b-a61f757ee110" providerId="ADAL" clId="{18686A97-791D-43AD-ABBC-545FE93A2998}"/>
    <pc:docChg chg="undo custSel modSld">
      <pc:chgData name="Russo, Dominick" userId="ac913056-28be-481e-bd9b-a61f757ee110" providerId="ADAL" clId="{18686A97-791D-43AD-ABBC-545FE93A2998}" dt="2021-03-31T00:36:34.689" v="271" actId="27636"/>
      <pc:docMkLst>
        <pc:docMk/>
      </pc:docMkLst>
      <pc:sldChg chg="modSp mod">
        <pc:chgData name="Russo, Dominick" userId="ac913056-28be-481e-bd9b-a61f757ee110" providerId="ADAL" clId="{18686A97-791D-43AD-ABBC-545FE93A2998}" dt="2021-03-31T00:32:16.670" v="90" actId="20577"/>
        <pc:sldMkLst>
          <pc:docMk/>
          <pc:sldMk cId="3561893636" sldId="257"/>
        </pc:sldMkLst>
        <pc:spChg chg="mod">
          <ac:chgData name="Russo, Dominick" userId="ac913056-28be-481e-bd9b-a61f757ee110" providerId="ADAL" clId="{18686A97-791D-43AD-ABBC-545FE93A2998}" dt="2021-03-31T00:32:16.670" v="90" actId="20577"/>
          <ac:spMkLst>
            <pc:docMk/>
            <pc:sldMk cId="3561893636" sldId="257"/>
            <ac:spMk id="3" creationId="{32E458F6-BE0F-4CD6-ABF2-F5FD97FF8FFC}"/>
          </ac:spMkLst>
        </pc:spChg>
      </pc:sldChg>
      <pc:sldChg chg="modSp mod">
        <pc:chgData name="Russo, Dominick" userId="ac913056-28be-481e-bd9b-a61f757ee110" providerId="ADAL" clId="{18686A97-791D-43AD-ABBC-545FE93A2998}" dt="2021-03-31T00:34:06.933" v="238" actId="20577"/>
        <pc:sldMkLst>
          <pc:docMk/>
          <pc:sldMk cId="1945820125" sldId="258"/>
        </pc:sldMkLst>
        <pc:spChg chg="mod">
          <ac:chgData name="Russo, Dominick" userId="ac913056-28be-481e-bd9b-a61f757ee110" providerId="ADAL" clId="{18686A97-791D-43AD-ABBC-545FE93A2998}" dt="2021-03-31T00:34:06.933" v="238" actId="20577"/>
          <ac:spMkLst>
            <pc:docMk/>
            <pc:sldMk cId="1945820125" sldId="258"/>
            <ac:spMk id="3" creationId="{0BECCC59-21B5-4F53-B3F3-03B475260E11}"/>
          </ac:spMkLst>
        </pc:spChg>
      </pc:sldChg>
      <pc:sldChg chg="modSp mod">
        <pc:chgData name="Russo, Dominick" userId="ac913056-28be-481e-bd9b-a61f757ee110" providerId="ADAL" clId="{18686A97-791D-43AD-ABBC-545FE93A2998}" dt="2021-03-31T00:36:34.689" v="271" actId="27636"/>
        <pc:sldMkLst>
          <pc:docMk/>
          <pc:sldMk cId="1230442896" sldId="261"/>
        </pc:sldMkLst>
        <pc:spChg chg="mod">
          <ac:chgData name="Russo, Dominick" userId="ac913056-28be-481e-bd9b-a61f757ee110" providerId="ADAL" clId="{18686A97-791D-43AD-ABBC-545FE93A2998}" dt="2021-03-31T00:17:09.036" v="6" actId="20577"/>
          <ac:spMkLst>
            <pc:docMk/>
            <pc:sldMk cId="1230442896" sldId="261"/>
            <ac:spMk id="2" creationId="{47D88EF1-D4A3-4229-96D9-72A7DFAAEC8B}"/>
          </ac:spMkLst>
        </pc:spChg>
        <pc:spChg chg="mod">
          <ac:chgData name="Russo, Dominick" userId="ac913056-28be-481e-bd9b-a61f757ee110" providerId="ADAL" clId="{18686A97-791D-43AD-ABBC-545FE93A2998}" dt="2021-03-31T00:36:34.689" v="271" actId="27636"/>
          <ac:spMkLst>
            <pc:docMk/>
            <pc:sldMk cId="1230442896" sldId="261"/>
            <ac:spMk id="3" creationId="{14A2C3C5-FBEE-46D6-90FE-E429135339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A608-01F6-42D0-BCE1-5A2C79A67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F78A5-F744-4636-A56F-359E5D3C1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1754E-5BAB-470C-B146-345235C7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69F5-17AA-4608-B798-B1EDA29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D2B7-FCF8-413B-A1B8-634781A1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BF8B-F623-4732-BE2C-0F2C7B6C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058E3-89CA-41EB-AE03-3883CAA96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BF46-5A25-4C70-ACC5-A1ADFC27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0674B-4762-45AA-976F-77301FFC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3B03-35AE-49FA-A48A-F86D4DA7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8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A266D-39AE-413D-B74A-E41AD2F61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0F9A0-08F5-4433-8736-3931511FF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5519-6F10-41BC-A5A6-1BE15F50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CB30-49B9-4217-8CC0-305F109A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5399-CF33-4C47-9DE7-412CAEBE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6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9F3F-64AF-4126-BDE4-DA27F571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6D09-5CD2-44D1-A152-5D067C3E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7B5B-2439-4C9C-BAF7-4ADB17C1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24F1-749B-475A-962E-DB157973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5E785-7E4F-4D14-93E8-4B45D4B2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4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74DD-837C-4B85-94F5-D193DE3A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5EC5-300F-4DC8-B765-CAAB6D76D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D9C4-8EF8-48CC-9124-2D2329C3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B65EC-B2C4-44D5-9616-8FB21D6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A81AF-90BD-4C32-9227-6560E4FF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4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BA77-2BB6-44F6-86C4-E1A7660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0667-6290-4296-AA98-E211F5E95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980C2-3A42-4C59-ACE8-E6B4E9626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DE5A7-F8F8-4B1A-89B4-F78486BB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053C4-A142-4BB8-97B6-1B53BEC8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AE3D6-6643-4CC1-92FB-7987D70A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7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DC51-834E-483A-A0E8-7FAAD833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493D7-26E3-403F-8529-343FCA3A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0814-7742-4E69-9928-34170E41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8E114-3AC9-4270-BA25-34D865793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F3A37-6257-4915-97CE-7A878FDB1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4DECF-FE35-4268-BCDA-06E960BF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C0D50-4364-437F-94FE-8158168E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B4EBE-C34F-4007-A313-6549767D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7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EF81-9AE0-408E-8753-D87B6805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7A9-3939-427F-833C-1370929B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C9185-552F-41CD-8FEC-509B78B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3D091-4618-4EC6-BEBF-737314A7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AA7-6D18-4C50-B372-AF819462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6EE5A-17BC-48A8-A194-CA75C35F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BF627-E944-418A-AB06-DCA60619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949D-D757-46C5-B8E5-1928CD6D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1C7C-BECC-4CA9-B172-554DCF5C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9935F-736C-4F55-98C3-E2C3FBC80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97B5E-328B-4B09-8E65-16EC4340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42CEE-9241-4528-A314-3A0432CC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86D37-5BE3-4D18-A1E4-C6EADB77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6D0B-248D-4A25-AD90-E129C59F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6D770-278C-4FA6-8425-AE8D68D19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B31BA-C133-4BFD-9D8C-FAEFD9EF3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DDF03-C1B8-4576-B09E-E81AEF9A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F1F81-ABE0-45BF-AB96-59A91D73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73B3A-33D0-4E8C-A007-CC3CA78F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DE620-2F7A-424E-B499-8375F93F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657C1-E169-42B1-BBF8-7C6FF7BB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98074-7B61-42D3-A7BC-8D38BF6EB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A7E5-A30E-4E63-B175-1CF7A0DB8AB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2EF09-065B-48E5-B25D-22B82EAE8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C5FF-3D2E-4A00-B4EB-8AB4FCF41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indiamag.com/singular-value-decomposition-svd-application-recommender-system/" TargetMode="External"/><Relationship Id="rId2" Type="http://schemas.openxmlformats.org/officeDocument/2006/relationships/hyperlink" Target="https://towardsdatascience.com/recommender-system-singular-value-decomposition-svd-truncated-svd-97096338f3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machine-learning/studio-module-reference/train-matchbox-recommender" TargetMode="External"/><Relationship Id="rId4" Type="http://schemas.openxmlformats.org/officeDocument/2006/relationships/hyperlink" Target="https://towardsdatascience.com/how-to-build-a-memory-based-recommendation-system-using-python-surprise-55f3257b2cf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E5A8-287E-47CE-9016-362197B86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19FC1-C720-483C-9CC6-D943D9ECD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6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A0B7-F362-4798-876E-235EACCF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58F6-BE0F-4CD6-ABF2-F5FD97FF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Memory-based Collaborative filtering</a:t>
            </a:r>
          </a:p>
          <a:p>
            <a:pPr lvl="1"/>
            <a:r>
              <a:rPr lang="en-US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56189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391-294B-4D3F-A2AB-EDE24C72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CC59-21B5-4F53-B3F3-03B47526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Based Collaborative filtering</a:t>
            </a:r>
          </a:p>
          <a:p>
            <a:pPr lvl="1"/>
            <a:r>
              <a:rPr lang="en-US" dirty="0"/>
              <a:t>SVD – singular value decomposition</a:t>
            </a:r>
          </a:p>
          <a:p>
            <a:pPr lvl="1"/>
            <a:r>
              <a:rPr lang="en-US" dirty="0"/>
              <a:t>Recommends based on latent features of item-user matrices</a:t>
            </a:r>
          </a:p>
          <a:p>
            <a:pPr lvl="1"/>
            <a:r>
              <a:rPr lang="en-US" dirty="0"/>
              <a:t>Provides rating prediction for given user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2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F367-4FAC-4606-821B-F225EB50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E18A-BE94-4DDF-AFD6-160D73EC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8467-2286-44AF-BF77-2BFAAF38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2538A-6C5E-4FD7-8C94-7FF0951C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EF1-D4A3-4229-96D9-72A7DFAA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C3C5-FBEE-46D6-90FE-E4291353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SVD: </a:t>
            </a:r>
            <a:r>
              <a:rPr lang="en-US" dirty="0">
                <a:hlinkClick r:id="rId2"/>
              </a:rPr>
              <a:t>https://towardsdatascience.com/recommender-system-singular-value-decomposition-svd-truncated-svd-97096338f361</a:t>
            </a:r>
            <a:endParaRPr lang="en-US" dirty="0"/>
          </a:p>
          <a:p>
            <a:endParaRPr lang="en-US" dirty="0"/>
          </a:p>
          <a:p>
            <a:r>
              <a:rPr lang="en-US"/>
              <a:t>SVD: </a:t>
            </a:r>
            <a:r>
              <a:rPr lang="en-US">
                <a:hlinkClick r:id="rId3"/>
              </a:rPr>
              <a:t>https://analyticsindiamag.com/singular-value-decomposition-svd-application-recommender-system/</a:t>
            </a:r>
            <a:endParaRPr lang="en-US"/>
          </a:p>
          <a:p>
            <a:endParaRPr lang="en-US" dirty="0"/>
          </a:p>
          <a:p>
            <a:r>
              <a:rPr lang="en-US" dirty="0"/>
              <a:t>Memory based KNN: </a:t>
            </a:r>
            <a:r>
              <a:rPr lang="en-US" dirty="0">
                <a:hlinkClick r:id="rId4"/>
              </a:rPr>
              <a:t>https://towardsdatascience.com/how-to-build-a-memory-based-recommendation-system-using-python-surprise-55f3257b2cf4</a:t>
            </a:r>
            <a:endParaRPr lang="en-US" dirty="0"/>
          </a:p>
          <a:p>
            <a:r>
              <a:rPr lang="en-US" dirty="0" err="1"/>
              <a:t>AzureML</a:t>
            </a:r>
            <a:r>
              <a:rPr lang="en-US" dirty="0"/>
              <a:t> Matchstick: </a:t>
            </a:r>
            <a:r>
              <a:rPr lang="en-US" dirty="0">
                <a:hlinkClick r:id="rId5"/>
              </a:rPr>
              <a:t>https://docs.microsoft.com/en-us/azure/machine-learning/studio-module-reference/train-matchbox-recommender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4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Mining Project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dc:creator>Russo, Dominick</dc:creator>
  <cp:lastModifiedBy>Russo, Dominick</cp:lastModifiedBy>
  <cp:revision>1</cp:revision>
  <dcterms:created xsi:type="dcterms:W3CDTF">2021-03-30T23:56:29Z</dcterms:created>
  <dcterms:modified xsi:type="dcterms:W3CDTF">2021-03-31T00:36:36Z</dcterms:modified>
</cp:coreProperties>
</file>