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8"/>
  </p:notesMasterIdLst>
  <p:handoutMasterIdLst>
    <p:handoutMasterId r:id="rId9"/>
  </p:handoutMasterIdLst>
  <p:sldIdLst>
    <p:sldId id="265" r:id="rId3"/>
    <p:sldId id="310" r:id="rId4"/>
    <p:sldId id="314" r:id="rId5"/>
    <p:sldId id="320" r:id="rId6"/>
    <p:sldId id="315"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81627" autoAdjust="0"/>
  </p:normalViewPr>
  <p:slideViewPr>
    <p:cSldViewPr showGuides="1">
      <p:cViewPr varScale="1">
        <p:scale>
          <a:sx n="97" d="100"/>
          <a:sy n="97" d="100"/>
        </p:scale>
        <p:origin x="822" y="9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3/1/2016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3/1/2016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beginning of encryption,</a:t>
            </a:r>
            <a:r>
              <a:rPr lang="en-US" baseline="0" dirty="0"/>
              <a:t> users simply had to worry about encrypting textual messages. However, with present times, users are sharing much more than simple text messages and text based emails. Photos are being shared through email attachments and social media sites such as Facebook, Instagram, and Twitter. Users want a way to ensure the images they share solely are viewed by their loved ones, limiting the amount of exposure these images may receive from strangers.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350355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a:t>
            </a:r>
            <a:r>
              <a:rPr lang="en-US" baseline="0" dirty="0"/>
              <a:t> at their core, are simply an arrangement of bytes. If we simplify the image to pure black and white, each byte only needs to tell the displaying software whether black is displayed in a certain section of the image or not. If color is introduced in the image, each pixel contains an RGB value, which can be easily represented on a byte by byte basis. It is this information that is encrypted when the image itself is run through some encryption protocol.</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12341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Fast</a:t>
            </a:r>
            <a:r>
              <a:rPr lang="en-US" baseline="0" dirty="0"/>
              <a:t> Encryption Algorithm (FEAL) through text is done through both splitting the text into two halves and running a decryption on the text through multiple iterations and swaps. With an image, the FEAL algorithm is handled by dividing a 256x256 grayscale image into 16x16 image. 12 keys are also generated, half of which will be used to encrypt the image. The other 6 keys are used to decrypt the image.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69088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propose to do is implement the FEAL encryption method for image encryption used in the 2013 </a:t>
            </a:r>
            <a:r>
              <a:rPr lang="en-US" dirty="0" err="1"/>
              <a:t>Nithin</a:t>
            </a:r>
            <a:r>
              <a:rPr lang="en-US" dirty="0"/>
              <a:t>, </a:t>
            </a:r>
            <a:r>
              <a:rPr lang="en-US" dirty="0" err="1"/>
              <a:t>Bongale</a:t>
            </a:r>
            <a:r>
              <a:rPr lang="en-US" baseline="0" dirty="0"/>
              <a:t>, and </a:t>
            </a:r>
            <a:r>
              <a:rPr lang="en-US" baseline="0" dirty="0" err="1"/>
              <a:t>Hegde</a:t>
            </a:r>
            <a:r>
              <a:rPr lang="en-US" baseline="0" dirty="0"/>
              <a:t> paper. When the results we obtain are compared to the results reported in the paper, we will determine if we are able to get similar results in the encrypted/decrypted image output, the output of the image when an incorrect key is used, as well as the histogram of both the pre-encrypted and encrypted image’s pixel values in grayscale.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16445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3/1/2016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3/1/2016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3/1/2016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3/1/2016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3/1/2016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3/1/2016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3/1/2016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3/1/2016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3/1/2016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3/1/2016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3/1/2016</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Image Encryption</a:t>
            </a:r>
          </a:p>
        </p:txBody>
      </p:sp>
      <p:sp>
        <p:nvSpPr>
          <p:cNvPr id="4" name="Subtitle 3"/>
          <p:cNvSpPr>
            <a:spLocks noGrp="1"/>
          </p:cNvSpPr>
          <p:nvPr>
            <p:ph type="subTitle" idx="1"/>
          </p:nvPr>
        </p:nvSpPr>
        <p:spPr/>
        <p:txBody>
          <a:bodyPr/>
          <a:lstStyle/>
          <a:p>
            <a:r>
              <a:rPr lang="it-IT" dirty="0"/>
              <a:t>FEAL cipher encryption of grayscale images</a:t>
            </a:r>
          </a:p>
          <a:p>
            <a:r>
              <a:rPr lang="it-IT" dirty="0"/>
              <a:t>By Didier lessage and robert veira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The types of messages sent today move beyond simple text</a:t>
            </a:r>
          </a:p>
          <a:p>
            <a:r>
              <a:rPr lang="en-US" dirty="0"/>
              <a:t>Users value security and confidentiality when sharing information online:</a:t>
            </a:r>
          </a:p>
          <a:p>
            <a:pPr lvl="1"/>
            <a:r>
              <a:rPr lang="en-US" dirty="0"/>
              <a:t>Facebook</a:t>
            </a:r>
          </a:p>
          <a:p>
            <a:pPr lvl="1"/>
            <a:r>
              <a:rPr lang="en-US" dirty="0"/>
              <a:t>Instagram</a:t>
            </a:r>
          </a:p>
          <a:p>
            <a:pPr lvl="1"/>
            <a:r>
              <a:rPr lang="en-US" dirty="0"/>
              <a:t>Twitter</a:t>
            </a:r>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646612" y="685800"/>
            <a:ext cx="7105838" cy="4810796"/>
          </a:xfrm>
        </p:spPr>
      </p:pic>
      <p:sp>
        <p:nvSpPr>
          <p:cNvPr id="4" name="Title 3"/>
          <p:cNvSpPr>
            <a:spLocks noGrp="1"/>
          </p:cNvSpPr>
          <p:nvPr>
            <p:ph type="title"/>
          </p:nvPr>
        </p:nvSpPr>
        <p:spPr/>
        <p:txBody>
          <a:bodyPr/>
          <a:lstStyle/>
          <a:p>
            <a:r>
              <a:rPr lang="en-US" dirty="0"/>
              <a:t>Encrypting an image</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0005" y="685800"/>
            <a:ext cx="3596607" cy="1447800"/>
          </a:xfrm>
        </p:spPr>
        <p:txBody>
          <a:bodyPr/>
          <a:lstStyle/>
          <a:p>
            <a:r>
              <a:rPr lang="en-US" dirty="0"/>
              <a:t>FEAL algorithm encryption</a:t>
            </a:r>
          </a:p>
        </p:txBody>
      </p:sp>
      <p:sp>
        <p:nvSpPr>
          <p:cNvPr id="14" name="Content Placeholder 13"/>
          <p:cNvSpPr>
            <a:spLocks noGrp="1"/>
          </p:cNvSpPr>
          <p:nvPr>
            <p:ph idx="1"/>
          </p:nvPr>
        </p:nvSpPr>
        <p:spPr/>
        <p:txBody>
          <a:bodyPr>
            <a:normAutofit/>
          </a:bodyPr>
          <a:lstStyle/>
          <a:p>
            <a:r>
              <a:rPr lang="en-US" dirty="0"/>
              <a:t>FEAL</a:t>
            </a:r>
          </a:p>
          <a:p>
            <a:pPr lvl="1"/>
            <a:r>
              <a:rPr lang="en-US" dirty="0"/>
              <a:t>Fast Encryption Algorithm (FEAL)</a:t>
            </a:r>
          </a:p>
          <a:p>
            <a:pPr lvl="1"/>
            <a:r>
              <a:rPr lang="en-US" dirty="0"/>
              <a:t>Similar to the  Data Encryption Standard (DES) algorithm</a:t>
            </a:r>
          </a:p>
          <a:p>
            <a:pPr lvl="2"/>
            <a:r>
              <a:rPr lang="en-US" dirty="0"/>
              <a:t>Faster than the DES algorithm</a:t>
            </a:r>
          </a:p>
          <a:p>
            <a:pPr lvl="1"/>
            <a:r>
              <a:rPr lang="en-US" dirty="0"/>
              <a:t>Image split into 16x16 blocks</a:t>
            </a:r>
          </a:p>
          <a:p>
            <a:pPr lvl="1"/>
            <a:r>
              <a:rPr lang="en-US" dirty="0"/>
              <a:t>Image decrypted/encrypted using a number of keys of 16-bit length</a:t>
            </a:r>
          </a:p>
          <a:p>
            <a:pPr lvl="1"/>
            <a:r>
              <a:rPr lang="en-US" dirty="0"/>
              <a:t>Pictured to the left is an image representation of a FEAL key being generated</a:t>
            </a:r>
          </a:p>
          <a:p>
            <a:pPr lvl="1"/>
            <a:r>
              <a:rPr lang="en-US" dirty="0"/>
              <a:t>N. </a:t>
            </a:r>
            <a:r>
              <a:rPr lang="en-US" dirty="0" err="1"/>
              <a:t>Nithin</a:t>
            </a:r>
            <a:r>
              <a:rPr lang="en-US" dirty="0"/>
              <a:t>, A. </a:t>
            </a:r>
            <a:r>
              <a:rPr lang="en-US" dirty="0" err="1"/>
              <a:t>Bongale</a:t>
            </a:r>
            <a:r>
              <a:rPr lang="en-US" dirty="0"/>
              <a:t>, G.P. </a:t>
            </a:r>
            <a:r>
              <a:rPr lang="en-US" dirty="0" err="1"/>
              <a:t>Hegde</a:t>
            </a:r>
            <a:r>
              <a:rPr lang="en-US" dirty="0"/>
              <a:t> </a:t>
            </a:r>
            <a:r>
              <a:rPr lang="en-US" b="1" dirty="0"/>
              <a:t>Image Encryption based on FEAL algorithm.</a:t>
            </a:r>
            <a:r>
              <a:rPr lang="en-US" dirty="0"/>
              <a:t> </a:t>
            </a:r>
            <a:r>
              <a:rPr lang="en-US" i="1" dirty="0"/>
              <a:t>In the International Journal of Advances in Computer Science and Technology, Volume 2, No. 3 </a:t>
            </a:r>
            <a:r>
              <a:rPr lang="en-US" dirty="0"/>
              <a:t>(March 2013)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005" y="2438400"/>
            <a:ext cx="1844007" cy="3920116"/>
          </a:xfrm>
          <a:prstGeom prst="rect">
            <a:avLst/>
          </a:prstGeom>
        </p:spPr>
      </p:pic>
    </p:spTree>
    <p:extLst>
      <p:ext uri="{BB962C8B-B14F-4D97-AF65-F5344CB8AC3E}">
        <p14:creationId xmlns:p14="http://schemas.microsoft.com/office/powerpoint/2010/main" val="379821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4" name="Content Placeholder 3"/>
          <p:cNvSpPr>
            <a:spLocks noGrp="1"/>
          </p:cNvSpPr>
          <p:nvPr>
            <p:ph idx="1"/>
          </p:nvPr>
        </p:nvSpPr>
        <p:spPr/>
        <p:txBody>
          <a:bodyPr/>
          <a:lstStyle/>
          <a:p>
            <a:r>
              <a:rPr lang="en-US" dirty="0"/>
              <a:t>Attempt to emulate the FEAL encryption method used in </a:t>
            </a:r>
            <a:r>
              <a:rPr lang="en-US" dirty="0" err="1"/>
              <a:t>Nithin</a:t>
            </a:r>
            <a:r>
              <a:rPr lang="en-US" dirty="0"/>
              <a:t>, </a:t>
            </a:r>
            <a:r>
              <a:rPr lang="en-US" dirty="0" err="1"/>
              <a:t>Bongale</a:t>
            </a:r>
            <a:r>
              <a:rPr lang="en-US" dirty="0"/>
              <a:t>, and </a:t>
            </a:r>
            <a:r>
              <a:rPr lang="en-US" dirty="0" err="1"/>
              <a:t>Hegde</a:t>
            </a:r>
            <a:r>
              <a:rPr lang="en-US" dirty="0"/>
              <a:t> paper</a:t>
            </a:r>
          </a:p>
          <a:p>
            <a:r>
              <a:rPr lang="en-US" dirty="0"/>
              <a:t>Compare our results to the results of the emulated work</a:t>
            </a:r>
          </a:p>
          <a:p>
            <a:pPr lvl="1"/>
            <a:r>
              <a:rPr lang="en-US" dirty="0"/>
              <a:t>Encrypted/Decrypted image output</a:t>
            </a:r>
          </a:p>
          <a:p>
            <a:pPr lvl="1"/>
            <a:r>
              <a:rPr lang="en-US" dirty="0"/>
              <a:t>Incorrect key decryption output</a:t>
            </a:r>
          </a:p>
          <a:p>
            <a:pPr lvl="1"/>
            <a:r>
              <a:rPr lang="en-US" dirty="0"/>
              <a:t>Histogram of pre-encrypted and encrypted image</a:t>
            </a:r>
          </a:p>
          <a:p>
            <a:r>
              <a:rPr lang="en-US" dirty="0"/>
              <a:t>Report on both the benefits and shortcomings of the FEAL encryption method</a:t>
            </a:r>
          </a:p>
        </p:txBody>
      </p:sp>
      <p:sp>
        <p:nvSpPr>
          <p:cNvPr id="3" name="Text Placeholder 2"/>
          <p:cNvSpPr>
            <a:spLocks noGrp="1"/>
          </p:cNvSpPr>
          <p:nvPr>
            <p:ph type="body" sz="half" idx="2"/>
          </p:nvPr>
        </p:nvSpPr>
        <p:spPr/>
        <p:txBody>
          <a:bodyPr/>
          <a:lstStyle/>
          <a:p>
            <a:r>
              <a:rPr lang="en-US" dirty="0"/>
              <a:t>FEAL cipher image encryption</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540</Words>
  <Application>Microsoft Office PowerPoint</Application>
  <PresentationFormat>Custom</PresentationFormat>
  <Paragraphs>35</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Digital Blue Tunnel 16x9</vt:lpstr>
      <vt:lpstr>Image Encryption</vt:lpstr>
      <vt:lpstr>Introduction</vt:lpstr>
      <vt:lpstr>Encrypting an image</vt:lpstr>
      <vt:lpstr>FEAL algorithm encryption</vt:lpstr>
      <vt:lpstr>Project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2016-03-01T03:10:34Z</dcterms:created>
  <dcterms:modified xsi:type="dcterms:W3CDTF">2016-03-02T02:51:16Z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