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100" y="1628648"/>
            <a:ext cx="3063875" cy="39293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8593" y="1628648"/>
            <a:ext cx="7052488" cy="39293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3333" y="1188453"/>
            <a:ext cx="1620393" cy="3173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6744" y="2147106"/>
            <a:ext cx="4147210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497444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007" y="2743695"/>
            <a:ext cx="1324356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270">
              <a:lnSpc>
                <a:spcPct val="100200"/>
              </a:lnSpc>
              <a:spcBef>
                <a:spcPts val="105"/>
              </a:spcBef>
            </a:pPr>
            <a:r>
              <a:rPr dirty="0" sz="8450" spc="-145"/>
              <a:t>Developing</a:t>
            </a:r>
            <a:r>
              <a:rPr dirty="0" sz="8450" spc="-325"/>
              <a:t> </a:t>
            </a:r>
            <a:r>
              <a:rPr dirty="0" sz="8450"/>
              <a:t>an</a:t>
            </a:r>
            <a:r>
              <a:rPr dirty="0" sz="8450" spc="-340"/>
              <a:t> </a:t>
            </a:r>
            <a:r>
              <a:rPr dirty="0" sz="8450" spc="-85"/>
              <a:t>AI-</a:t>
            </a:r>
            <a:r>
              <a:rPr dirty="0" sz="8450" spc="-340"/>
              <a:t>Powered </a:t>
            </a:r>
            <a:r>
              <a:rPr dirty="0" sz="8450" spc="-180"/>
              <a:t>Personalized</a:t>
            </a:r>
            <a:r>
              <a:rPr dirty="0" sz="8450" spc="-290"/>
              <a:t> </a:t>
            </a:r>
            <a:r>
              <a:rPr dirty="0" sz="8450" spc="-95"/>
              <a:t>Email</a:t>
            </a:r>
            <a:r>
              <a:rPr dirty="0" sz="8450" spc="-290"/>
              <a:t> </a:t>
            </a:r>
            <a:r>
              <a:rPr dirty="0" sz="8450" spc="-55"/>
              <a:t>Generator </a:t>
            </a:r>
            <a:r>
              <a:rPr dirty="0" sz="8450" spc="-130"/>
              <a:t>Using</a:t>
            </a:r>
            <a:r>
              <a:rPr dirty="0" sz="8450" spc="-335"/>
              <a:t> </a:t>
            </a:r>
            <a:r>
              <a:rPr dirty="0" sz="8450" spc="-10"/>
              <a:t>Python</a:t>
            </a:r>
            <a:endParaRPr sz="845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63599"/>
            <a:ext cx="7520305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40"/>
              <a:t>Introduction</a:t>
            </a:r>
            <a:r>
              <a:rPr dirty="0" sz="3950" spc="-170"/>
              <a:t> </a:t>
            </a:r>
            <a:r>
              <a:rPr dirty="0" sz="3950" spc="-55"/>
              <a:t>to</a:t>
            </a:r>
            <a:r>
              <a:rPr dirty="0" sz="3950" spc="-165"/>
              <a:t> </a:t>
            </a:r>
            <a:r>
              <a:rPr dirty="0" sz="3950"/>
              <a:t>AI</a:t>
            </a:r>
            <a:r>
              <a:rPr dirty="0" sz="3950" spc="-170"/>
              <a:t> </a:t>
            </a:r>
            <a:r>
              <a:rPr dirty="0" sz="3950" spc="-35"/>
              <a:t>Email</a:t>
            </a:r>
            <a:r>
              <a:rPr dirty="0" sz="3950" spc="-170"/>
              <a:t> </a:t>
            </a:r>
            <a:r>
              <a:rPr dirty="0" sz="3950" spc="-10"/>
              <a:t>Generation</a:t>
            </a:r>
            <a:endParaRPr sz="39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6663" y="3506800"/>
            <a:ext cx="3593020" cy="3455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9894" y="4784940"/>
            <a:ext cx="6793369" cy="2763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7888" y="5213565"/>
            <a:ext cx="1219936" cy="34380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5270226" y="4371009"/>
            <a:ext cx="487045" cy="259715"/>
          </a:xfrm>
          <a:custGeom>
            <a:avLst/>
            <a:gdLst/>
            <a:ahLst/>
            <a:cxnLst/>
            <a:rect l="l" t="t" r="r" b="b"/>
            <a:pathLst>
              <a:path w="487044" h="259714">
                <a:moveTo>
                  <a:pt x="272161" y="259473"/>
                </a:moveTo>
                <a:lnTo>
                  <a:pt x="242239" y="194030"/>
                </a:lnTo>
                <a:lnTo>
                  <a:pt x="225983" y="158483"/>
                </a:lnTo>
                <a:lnTo>
                  <a:pt x="183642" y="65862"/>
                </a:lnTo>
                <a:lnTo>
                  <a:pt x="183642" y="158483"/>
                </a:lnTo>
                <a:lnTo>
                  <a:pt x="88138" y="158483"/>
                </a:lnTo>
                <a:lnTo>
                  <a:pt x="135890" y="51803"/>
                </a:lnTo>
                <a:lnTo>
                  <a:pt x="183642" y="158483"/>
                </a:lnTo>
                <a:lnTo>
                  <a:pt x="183642" y="65862"/>
                </a:lnTo>
                <a:lnTo>
                  <a:pt x="177215" y="51803"/>
                </a:lnTo>
                <a:lnTo>
                  <a:pt x="153543" y="0"/>
                </a:lnTo>
                <a:lnTo>
                  <a:pt x="118618" y="0"/>
                </a:lnTo>
                <a:lnTo>
                  <a:pt x="0" y="259473"/>
                </a:lnTo>
                <a:lnTo>
                  <a:pt x="42926" y="259473"/>
                </a:lnTo>
                <a:lnTo>
                  <a:pt x="72263" y="194030"/>
                </a:lnTo>
                <a:lnTo>
                  <a:pt x="199517" y="194030"/>
                </a:lnTo>
                <a:lnTo>
                  <a:pt x="228854" y="259473"/>
                </a:lnTo>
                <a:lnTo>
                  <a:pt x="272161" y="259473"/>
                </a:lnTo>
                <a:close/>
              </a:path>
              <a:path w="487044" h="259714">
                <a:moveTo>
                  <a:pt x="334518" y="0"/>
                </a:moveTo>
                <a:lnTo>
                  <a:pt x="294132" y="0"/>
                </a:lnTo>
                <a:lnTo>
                  <a:pt x="294132" y="259473"/>
                </a:lnTo>
                <a:lnTo>
                  <a:pt x="334518" y="259473"/>
                </a:lnTo>
                <a:lnTo>
                  <a:pt x="334518" y="0"/>
                </a:lnTo>
                <a:close/>
              </a:path>
              <a:path w="487044" h="259714">
                <a:moveTo>
                  <a:pt x="487045" y="139268"/>
                </a:moveTo>
                <a:lnTo>
                  <a:pt x="380873" y="139268"/>
                </a:lnTo>
                <a:lnTo>
                  <a:pt x="380873" y="175488"/>
                </a:lnTo>
                <a:lnTo>
                  <a:pt x="487045" y="175488"/>
                </a:lnTo>
                <a:lnTo>
                  <a:pt x="487045" y="1392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617303" y="3420110"/>
            <a:ext cx="7207884" cy="34270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3681729">
              <a:lnSpc>
                <a:spcPct val="101099"/>
              </a:lnSpc>
              <a:spcBef>
                <a:spcPts val="70"/>
              </a:spcBef>
            </a:pP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transforming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communicate.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presentation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explores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development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Verdana"/>
              <a:cs typeface="Verdana"/>
            </a:endParaRPr>
          </a:p>
          <a:p>
            <a:pPr marL="12700" marR="66040">
              <a:lnSpc>
                <a:spcPct val="101499"/>
              </a:lnSpc>
              <a:tabLst>
                <a:tab pos="2358390" algn="l"/>
              </a:tabLst>
            </a:pP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cover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essential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components,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techniques,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tools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required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solution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enhances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communication.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799" y="1091190"/>
            <a:ext cx="15722600" cy="181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</a:pPr>
            <a:r>
              <a:rPr dirty="0" sz="3150" spc="-13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develop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generator,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endParaRPr sz="3150">
              <a:latin typeface="Verdana"/>
              <a:cs typeface="Verdana"/>
            </a:endParaRPr>
          </a:p>
          <a:p>
            <a:pPr marL="3251835">
              <a:lnSpc>
                <a:spcPts val="3450"/>
              </a:lnSpc>
              <a:tabLst>
                <a:tab pos="11256645" algn="l"/>
              </a:tabLst>
            </a:pP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225"/>
              </a:spcBef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enable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machines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comprehend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generate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human-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332C2C"/>
                </a:solidFill>
                <a:latin typeface="Verdana"/>
                <a:cs typeface="Verdana"/>
              </a:rPr>
              <a:t>text,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90">
                <a:solidFill>
                  <a:srgbClr val="332C2C"/>
                </a:solidFill>
                <a:latin typeface="Verdana"/>
                <a:cs typeface="Verdana"/>
              </a:rPr>
              <a:t>them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31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crafting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personalized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emails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resonate</a:t>
            </a:r>
            <a:r>
              <a:rPr dirty="0" sz="31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31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recipients.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522352" y="4380649"/>
            <a:ext cx="898525" cy="259715"/>
          </a:xfrm>
          <a:custGeom>
            <a:avLst/>
            <a:gdLst/>
            <a:ahLst/>
            <a:cxnLst/>
            <a:rect l="l" t="t" r="r" b="b"/>
            <a:pathLst>
              <a:path w="898525" h="259714">
                <a:moveTo>
                  <a:pt x="32118" y="0"/>
                </a:moveTo>
                <a:lnTo>
                  <a:pt x="0" y="0"/>
                </a:lnTo>
                <a:lnTo>
                  <a:pt x="0" y="259473"/>
                </a:lnTo>
                <a:lnTo>
                  <a:pt x="40411" y="259473"/>
                </a:lnTo>
                <a:lnTo>
                  <a:pt x="40411" y="74460"/>
                </a:lnTo>
                <a:lnTo>
                  <a:pt x="91267" y="74460"/>
                </a:lnTo>
                <a:lnTo>
                  <a:pt x="32118" y="0"/>
                </a:lnTo>
                <a:close/>
              </a:path>
              <a:path w="898525" h="259714">
                <a:moveTo>
                  <a:pt x="91267" y="74460"/>
                </a:moveTo>
                <a:lnTo>
                  <a:pt x="40411" y="74460"/>
                </a:lnTo>
                <a:lnTo>
                  <a:pt x="187109" y="259473"/>
                </a:lnTo>
                <a:lnTo>
                  <a:pt x="219227" y="259473"/>
                </a:lnTo>
                <a:lnTo>
                  <a:pt x="219227" y="185102"/>
                </a:lnTo>
                <a:lnTo>
                  <a:pt x="179158" y="185102"/>
                </a:lnTo>
                <a:lnTo>
                  <a:pt x="91267" y="74460"/>
                </a:lnTo>
                <a:close/>
              </a:path>
              <a:path w="898525" h="259714">
                <a:moveTo>
                  <a:pt x="219227" y="0"/>
                </a:moveTo>
                <a:lnTo>
                  <a:pt x="179158" y="0"/>
                </a:lnTo>
                <a:lnTo>
                  <a:pt x="179158" y="185102"/>
                </a:lnTo>
                <a:lnTo>
                  <a:pt x="219227" y="185102"/>
                </a:lnTo>
                <a:lnTo>
                  <a:pt x="219227" y="0"/>
                </a:lnTo>
                <a:close/>
              </a:path>
              <a:path w="898525" h="259714">
                <a:moveTo>
                  <a:pt x="324878" y="0"/>
                </a:moveTo>
                <a:lnTo>
                  <a:pt x="284467" y="0"/>
                </a:lnTo>
                <a:lnTo>
                  <a:pt x="284467" y="259473"/>
                </a:lnTo>
                <a:lnTo>
                  <a:pt x="462089" y="259473"/>
                </a:lnTo>
                <a:lnTo>
                  <a:pt x="462089" y="222567"/>
                </a:lnTo>
                <a:lnTo>
                  <a:pt x="324878" y="222567"/>
                </a:lnTo>
                <a:lnTo>
                  <a:pt x="324878" y="0"/>
                </a:lnTo>
                <a:close/>
              </a:path>
              <a:path w="898525" h="259714">
                <a:moveTo>
                  <a:pt x="555802" y="36918"/>
                </a:moveTo>
                <a:lnTo>
                  <a:pt x="515391" y="36918"/>
                </a:lnTo>
                <a:lnTo>
                  <a:pt x="515391" y="259473"/>
                </a:lnTo>
                <a:lnTo>
                  <a:pt x="555802" y="259473"/>
                </a:lnTo>
                <a:lnTo>
                  <a:pt x="555802" y="36918"/>
                </a:lnTo>
                <a:close/>
              </a:path>
              <a:path w="898525" h="259714">
                <a:moveTo>
                  <a:pt x="641921" y="0"/>
                </a:moveTo>
                <a:lnTo>
                  <a:pt x="429272" y="0"/>
                </a:lnTo>
                <a:lnTo>
                  <a:pt x="429272" y="36918"/>
                </a:lnTo>
                <a:lnTo>
                  <a:pt x="641921" y="36918"/>
                </a:lnTo>
                <a:lnTo>
                  <a:pt x="641921" y="0"/>
                </a:lnTo>
                <a:close/>
              </a:path>
              <a:path w="898525" h="259714">
                <a:moveTo>
                  <a:pt x="709053" y="0"/>
                </a:moveTo>
                <a:lnTo>
                  <a:pt x="668642" y="0"/>
                </a:lnTo>
                <a:lnTo>
                  <a:pt x="668642" y="259473"/>
                </a:lnTo>
                <a:lnTo>
                  <a:pt x="709053" y="259473"/>
                </a:lnTo>
                <a:lnTo>
                  <a:pt x="709053" y="190665"/>
                </a:lnTo>
                <a:lnTo>
                  <a:pt x="751560" y="147675"/>
                </a:lnTo>
                <a:lnTo>
                  <a:pt x="803839" y="147675"/>
                </a:lnTo>
                <a:lnTo>
                  <a:pt x="795097" y="137337"/>
                </a:lnTo>
                <a:lnTo>
                  <a:pt x="709053" y="137337"/>
                </a:lnTo>
                <a:lnTo>
                  <a:pt x="709053" y="0"/>
                </a:lnTo>
                <a:close/>
              </a:path>
              <a:path w="898525" h="259714">
                <a:moveTo>
                  <a:pt x="803839" y="147675"/>
                </a:moveTo>
                <a:lnTo>
                  <a:pt x="751560" y="147675"/>
                </a:lnTo>
                <a:lnTo>
                  <a:pt x="848575" y="259473"/>
                </a:lnTo>
                <a:lnTo>
                  <a:pt x="898385" y="259473"/>
                </a:lnTo>
                <a:lnTo>
                  <a:pt x="803839" y="147675"/>
                </a:lnTo>
                <a:close/>
              </a:path>
              <a:path w="898525" h="259714">
                <a:moveTo>
                  <a:pt x="892403" y="0"/>
                </a:moveTo>
                <a:lnTo>
                  <a:pt x="842505" y="0"/>
                </a:lnTo>
                <a:lnTo>
                  <a:pt x="709053" y="137337"/>
                </a:lnTo>
                <a:lnTo>
                  <a:pt x="795097" y="137337"/>
                </a:lnTo>
                <a:lnTo>
                  <a:pt x="779233" y="118579"/>
                </a:lnTo>
                <a:lnTo>
                  <a:pt x="89240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2921" y="4378515"/>
            <a:ext cx="1065720" cy="33124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0927" y="3518230"/>
            <a:ext cx="2702775" cy="34380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8788" y="4792789"/>
            <a:ext cx="2301151" cy="27767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609031" y="3429749"/>
            <a:ext cx="29083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12747" y="3429749"/>
            <a:ext cx="574167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right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building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email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generator.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Libraries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522352" y="4380649"/>
            <a:ext cx="898525" cy="259715"/>
          </a:xfrm>
          <a:custGeom>
            <a:avLst/>
            <a:gdLst/>
            <a:ahLst/>
            <a:cxnLst/>
            <a:rect l="l" t="t" r="r" b="b"/>
            <a:pathLst>
              <a:path w="898525" h="259714">
                <a:moveTo>
                  <a:pt x="32118" y="0"/>
                </a:moveTo>
                <a:lnTo>
                  <a:pt x="0" y="0"/>
                </a:lnTo>
                <a:lnTo>
                  <a:pt x="0" y="259473"/>
                </a:lnTo>
                <a:lnTo>
                  <a:pt x="40411" y="259473"/>
                </a:lnTo>
                <a:lnTo>
                  <a:pt x="40411" y="74460"/>
                </a:lnTo>
                <a:lnTo>
                  <a:pt x="91267" y="74460"/>
                </a:lnTo>
                <a:lnTo>
                  <a:pt x="32118" y="0"/>
                </a:lnTo>
                <a:close/>
              </a:path>
              <a:path w="898525" h="259714">
                <a:moveTo>
                  <a:pt x="91267" y="74460"/>
                </a:moveTo>
                <a:lnTo>
                  <a:pt x="40411" y="74460"/>
                </a:lnTo>
                <a:lnTo>
                  <a:pt x="187109" y="259473"/>
                </a:lnTo>
                <a:lnTo>
                  <a:pt x="219227" y="259473"/>
                </a:lnTo>
                <a:lnTo>
                  <a:pt x="219227" y="185102"/>
                </a:lnTo>
                <a:lnTo>
                  <a:pt x="179158" y="185102"/>
                </a:lnTo>
                <a:lnTo>
                  <a:pt x="91267" y="74460"/>
                </a:lnTo>
                <a:close/>
              </a:path>
              <a:path w="898525" h="259714">
                <a:moveTo>
                  <a:pt x="219227" y="0"/>
                </a:moveTo>
                <a:lnTo>
                  <a:pt x="179158" y="0"/>
                </a:lnTo>
                <a:lnTo>
                  <a:pt x="179158" y="185102"/>
                </a:lnTo>
                <a:lnTo>
                  <a:pt x="219227" y="185102"/>
                </a:lnTo>
                <a:lnTo>
                  <a:pt x="219227" y="0"/>
                </a:lnTo>
                <a:close/>
              </a:path>
              <a:path w="898525" h="259714">
                <a:moveTo>
                  <a:pt x="324878" y="0"/>
                </a:moveTo>
                <a:lnTo>
                  <a:pt x="284467" y="0"/>
                </a:lnTo>
                <a:lnTo>
                  <a:pt x="284467" y="259473"/>
                </a:lnTo>
                <a:lnTo>
                  <a:pt x="462089" y="259473"/>
                </a:lnTo>
                <a:lnTo>
                  <a:pt x="462089" y="222567"/>
                </a:lnTo>
                <a:lnTo>
                  <a:pt x="324878" y="222567"/>
                </a:lnTo>
                <a:lnTo>
                  <a:pt x="324878" y="0"/>
                </a:lnTo>
                <a:close/>
              </a:path>
              <a:path w="898525" h="259714">
                <a:moveTo>
                  <a:pt x="555802" y="36918"/>
                </a:moveTo>
                <a:lnTo>
                  <a:pt x="515391" y="36918"/>
                </a:lnTo>
                <a:lnTo>
                  <a:pt x="515391" y="259473"/>
                </a:lnTo>
                <a:lnTo>
                  <a:pt x="555802" y="259473"/>
                </a:lnTo>
                <a:lnTo>
                  <a:pt x="555802" y="36918"/>
                </a:lnTo>
                <a:close/>
              </a:path>
              <a:path w="898525" h="259714">
                <a:moveTo>
                  <a:pt x="641921" y="0"/>
                </a:moveTo>
                <a:lnTo>
                  <a:pt x="429272" y="0"/>
                </a:lnTo>
                <a:lnTo>
                  <a:pt x="429272" y="36918"/>
                </a:lnTo>
                <a:lnTo>
                  <a:pt x="641921" y="36918"/>
                </a:lnTo>
                <a:lnTo>
                  <a:pt x="641921" y="0"/>
                </a:lnTo>
                <a:close/>
              </a:path>
              <a:path w="898525" h="259714">
                <a:moveTo>
                  <a:pt x="709053" y="0"/>
                </a:moveTo>
                <a:lnTo>
                  <a:pt x="668642" y="0"/>
                </a:lnTo>
                <a:lnTo>
                  <a:pt x="668642" y="259473"/>
                </a:lnTo>
                <a:lnTo>
                  <a:pt x="709053" y="259473"/>
                </a:lnTo>
                <a:lnTo>
                  <a:pt x="709053" y="190665"/>
                </a:lnTo>
                <a:lnTo>
                  <a:pt x="751560" y="147675"/>
                </a:lnTo>
                <a:lnTo>
                  <a:pt x="803839" y="147675"/>
                </a:lnTo>
                <a:lnTo>
                  <a:pt x="795097" y="137337"/>
                </a:lnTo>
                <a:lnTo>
                  <a:pt x="709053" y="137337"/>
                </a:lnTo>
                <a:lnTo>
                  <a:pt x="709053" y="0"/>
                </a:lnTo>
                <a:close/>
              </a:path>
              <a:path w="898525" h="259714">
                <a:moveTo>
                  <a:pt x="803839" y="147675"/>
                </a:moveTo>
                <a:lnTo>
                  <a:pt x="751560" y="147675"/>
                </a:lnTo>
                <a:lnTo>
                  <a:pt x="848575" y="259473"/>
                </a:lnTo>
                <a:lnTo>
                  <a:pt x="898385" y="259473"/>
                </a:lnTo>
                <a:lnTo>
                  <a:pt x="803839" y="147675"/>
                </a:lnTo>
                <a:close/>
              </a:path>
              <a:path w="898525" h="259714">
                <a:moveTo>
                  <a:pt x="892403" y="0"/>
                </a:moveTo>
                <a:lnTo>
                  <a:pt x="842505" y="0"/>
                </a:lnTo>
                <a:lnTo>
                  <a:pt x="709053" y="137337"/>
                </a:lnTo>
                <a:lnTo>
                  <a:pt x="795097" y="137337"/>
                </a:lnTo>
                <a:lnTo>
                  <a:pt x="779233" y="118579"/>
                </a:lnTo>
                <a:lnTo>
                  <a:pt x="89240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387272" y="4277474"/>
            <a:ext cx="132016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12747" y="4706099"/>
            <a:ext cx="7391400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175000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provide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tools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learning,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creation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sophisticated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tailored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individual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87296" y="1444498"/>
            <a:ext cx="65709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60"/>
              <a:t>Key</a:t>
            </a:r>
            <a:r>
              <a:rPr dirty="0" sz="6000" spc="-180"/>
              <a:t> </a:t>
            </a:r>
            <a:r>
              <a:rPr dirty="0" sz="6000" spc="-105"/>
              <a:t>Python</a:t>
            </a:r>
            <a:r>
              <a:rPr dirty="0" sz="6000" spc="-180"/>
              <a:t> </a:t>
            </a:r>
            <a:r>
              <a:rPr dirty="0" sz="6000" spc="-105"/>
              <a:t>Libraries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726185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/>
              <a:t>Building</a:t>
            </a:r>
            <a:r>
              <a:rPr dirty="0" sz="6000" spc="-245"/>
              <a:t> </a:t>
            </a:r>
            <a:r>
              <a:rPr dirty="0" sz="6000" spc="-80"/>
              <a:t>the</a:t>
            </a:r>
            <a:r>
              <a:rPr dirty="0" sz="6000" spc="-250"/>
              <a:t> </a:t>
            </a:r>
            <a:r>
              <a:rPr dirty="0" sz="6000" spc="-60"/>
              <a:t>Generator</a:t>
            </a:r>
            <a:endParaRPr sz="6000"/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/>
              <a:t>The</a:t>
            </a:r>
            <a:r>
              <a:rPr dirty="0" spc="-215"/>
              <a:t> </a:t>
            </a:r>
            <a:r>
              <a:rPr dirty="0" spc="-10"/>
              <a:t>process</a:t>
            </a:r>
            <a:r>
              <a:rPr dirty="0" spc="-215"/>
              <a:t> </a:t>
            </a:r>
            <a:r>
              <a:rPr dirty="0"/>
              <a:t>of</a:t>
            </a:r>
            <a:r>
              <a:rPr dirty="0" spc="-210"/>
              <a:t> </a:t>
            </a:r>
            <a:r>
              <a:rPr dirty="0" spc="75"/>
              <a:t>building</a:t>
            </a:r>
            <a:r>
              <a:rPr dirty="0" spc="-215"/>
              <a:t> </a:t>
            </a:r>
            <a:r>
              <a:rPr dirty="0"/>
              <a:t>an</a:t>
            </a:r>
            <a:r>
              <a:rPr dirty="0" spc="-210"/>
              <a:t> </a:t>
            </a:r>
            <a:r>
              <a:rPr dirty="0" spc="-160"/>
              <a:t>AI-</a:t>
            </a:r>
            <a:r>
              <a:rPr dirty="0" spc="35"/>
              <a:t>powered </a:t>
            </a:r>
            <a:r>
              <a:rPr dirty="0"/>
              <a:t>email</a:t>
            </a:r>
            <a:r>
              <a:rPr dirty="0" spc="-180"/>
              <a:t> </a:t>
            </a:r>
            <a:r>
              <a:rPr dirty="0"/>
              <a:t>generator</a:t>
            </a:r>
            <a:r>
              <a:rPr dirty="0" spc="-175"/>
              <a:t> </a:t>
            </a:r>
            <a:r>
              <a:rPr dirty="0" spc="-55"/>
              <a:t>involves</a:t>
            </a:r>
            <a:r>
              <a:rPr dirty="0" spc="-180"/>
              <a:t> </a:t>
            </a:r>
            <a:r>
              <a:rPr dirty="0" spc="-85"/>
              <a:t>several</a:t>
            </a:r>
            <a:r>
              <a:rPr dirty="0" spc="-175"/>
              <a:t> </a:t>
            </a:r>
            <a:r>
              <a:rPr dirty="0" spc="-10"/>
              <a:t>steps: </a:t>
            </a:r>
            <a:r>
              <a:rPr dirty="0"/>
              <a:t>data</a:t>
            </a:r>
            <a:r>
              <a:rPr dirty="0" spc="-165"/>
              <a:t> </a:t>
            </a:r>
            <a:r>
              <a:rPr dirty="0" spc="-10"/>
              <a:t>collection,</a:t>
            </a:r>
            <a:r>
              <a:rPr dirty="0" spc="-160"/>
              <a:t> </a:t>
            </a:r>
            <a:r>
              <a:rPr dirty="0"/>
              <a:t>training</a:t>
            </a:r>
            <a:r>
              <a:rPr dirty="0" spc="-165"/>
              <a:t> </a:t>
            </a:r>
            <a:r>
              <a:rPr dirty="0"/>
              <a:t>the</a:t>
            </a:r>
            <a:r>
              <a:rPr dirty="0" spc="-160"/>
              <a:t> </a:t>
            </a:r>
            <a:r>
              <a:rPr dirty="0"/>
              <a:t>model,</a:t>
            </a:r>
            <a:r>
              <a:rPr dirty="0" spc="-160"/>
              <a:t> </a:t>
            </a:r>
            <a:r>
              <a:rPr dirty="0" spc="50"/>
              <a:t>and </a:t>
            </a:r>
            <a:r>
              <a:rPr dirty="0"/>
              <a:t>integrating</a:t>
            </a:r>
            <a:r>
              <a:rPr dirty="0" spc="-140"/>
              <a:t> </a:t>
            </a:r>
            <a:r>
              <a:rPr dirty="0"/>
              <a:t>the</a:t>
            </a:r>
            <a:r>
              <a:rPr dirty="0" spc="-135"/>
              <a:t> </a:t>
            </a:r>
            <a:r>
              <a:rPr dirty="0"/>
              <a:t>generator</a:t>
            </a:r>
            <a:r>
              <a:rPr dirty="0" spc="-140"/>
              <a:t> </a:t>
            </a:r>
            <a:r>
              <a:rPr dirty="0"/>
              <a:t>into</a:t>
            </a:r>
            <a:r>
              <a:rPr dirty="0" spc="-135"/>
              <a:t> </a:t>
            </a:r>
            <a:r>
              <a:rPr dirty="0" spc="-40"/>
              <a:t>a</a:t>
            </a:r>
            <a:r>
              <a:rPr dirty="0" spc="-135"/>
              <a:t> </a:t>
            </a:r>
            <a:r>
              <a:rPr dirty="0" spc="-10"/>
              <a:t>user- friendly</a:t>
            </a:r>
            <a:r>
              <a:rPr dirty="0" spc="-204"/>
              <a:t> </a:t>
            </a:r>
            <a:r>
              <a:rPr dirty="0" spc="-50"/>
              <a:t>interface.</a:t>
            </a:r>
            <a:r>
              <a:rPr dirty="0" spc="-200"/>
              <a:t> </a:t>
            </a:r>
            <a:r>
              <a:rPr dirty="0" spc="55"/>
              <a:t>Each</a:t>
            </a:r>
            <a:r>
              <a:rPr dirty="0" spc="-200"/>
              <a:t> </a:t>
            </a:r>
            <a:r>
              <a:rPr dirty="0"/>
              <a:t>step</a:t>
            </a:r>
            <a:r>
              <a:rPr dirty="0" spc="-204"/>
              <a:t> </a:t>
            </a:r>
            <a:r>
              <a:rPr dirty="0" spc="-70"/>
              <a:t>is</a:t>
            </a:r>
            <a:r>
              <a:rPr dirty="0" spc="-200"/>
              <a:t> </a:t>
            </a:r>
            <a:r>
              <a:rPr dirty="0"/>
              <a:t>crucial</a:t>
            </a:r>
            <a:r>
              <a:rPr dirty="0" spc="-200"/>
              <a:t> </a:t>
            </a:r>
            <a:r>
              <a:rPr dirty="0" spc="-25"/>
              <a:t>for </a:t>
            </a:r>
            <a:r>
              <a:rPr dirty="0"/>
              <a:t>ensuring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emails</a:t>
            </a:r>
            <a:r>
              <a:rPr dirty="0" spc="-85"/>
              <a:t> </a:t>
            </a:r>
            <a:r>
              <a:rPr dirty="0"/>
              <a:t>generated</a:t>
            </a:r>
            <a:r>
              <a:rPr dirty="0" spc="-85"/>
              <a:t> </a:t>
            </a:r>
            <a:r>
              <a:rPr dirty="0" spc="-25"/>
              <a:t>are </a:t>
            </a:r>
            <a:r>
              <a:rPr dirty="0" spc="60"/>
              <a:t>not</a:t>
            </a:r>
            <a:r>
              <a:rPr dirty="0" spc="-229"/>
              <a:t> </a:t>
            </a:r>
            <a:r>
              <a:rPr dirty="0" spc="-10"/>
              <a:t>only</a:t>
            </a:r>
            <a:r>
              <a:rPr dirty="0" spc="-225"/>
              <a:t> </a:t>
            </a:r>
            <a:r>
              <a:rPr dirty="0" spc="-35"/>
              <a:t>relevant</a:t>
            </a:r>
            <a:r>
              <a:rPr dirty="0" spc="-229"/>
              <a:t> </a:t>
            </a:r>
            <a:r>
              <a:rPr dirty="0" spc="90"/>
              <a:t>but</a:t>
            </a:r>
            <a:r>
              <a:rPr dirty="0" spc="-225"/>
              <a:t> </a:t>
            </a:r>
            <a:r>
              <a:rPr dirty="0" spc="-35"/>
              <a:t>also</a:t>
            </a:r>
            <a:r>
              <a:rPr dirty="0" spc="-229"/>
              <a:t> </a:t>
            </a:r>
            <a:r>
              <a:rPr dirty="0" spc="85"/>
              <a:t>engaging</a:t>
            </a:r>
            <a:r>
              <a:rPr dirty="0" spc="-225"/>
              <a:t> </a:t>
            </a:r>
            <a:r>
              <a:rPr dirty="0" spc="-35"/>
              <a:t>for</a:t>
            </a:r>
            <a:r>
              <a:rPr dirty="0" spc="-229"/>
              <a:t> </a:t>
            </a:r>
            <a:r>
              <a:rPr dirty="0" spc="-25"/>
              <a:t>the </a:t>
            </a:r>
            <a:r>
              <a:rPr dirty="0" spc="-10"/>
              <a:t>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6501" y="3503333"/>
              <a:ext cx="2032266" cy="27588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852" y="3931958"/>
              <a:ext cx="5142941" cy="2763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852" y="4351058"/>
              <a:ext cx="1219923" cy="34380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615249" y="3414852"/>
            <a:ext cx="7409815" cy="3427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  <a:p>
            <a:pPr marL="1381760" marR="1139190" indent="3903345">
              <a:lnSpc>
                <a:spcPct val="100000"/>
              </a:lnSpc>
              <a:spcBef>
                <a:spcPts val="75"/>
              </a:spcBef>
            </a:pP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20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efﬁciency.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work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may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involve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model's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advanced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personalization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further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engage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increase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response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rates.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9798" y="1458176"/>
            <a:ext cx="7551420" cy="791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-20"/>
              <a:t>Conclusion</a:t>
            </a:r>
            <a:r>
              <a:rPr dirty="0" sz="5000" spc="-195"/>
              <a:t> </a:t>
            </a:r>
            <a:r>
              <a:rPr dirty="0" sz="5000" spc="-40"/>
              <a:t>and</a:t>
            </a:r>
            <a:r>
              <a:rPr dirty="0" sz="5000" spc="-190"/>
              <a:t> </a:t>
            </a:r>
            <a:r>
              <a:rPr dirty="0" sz="5000" spc="-90"/>
              <a:t>Future</a:t>
            </a:r>
            <a:r>
              <a:rPr dirty="0" sz="5000" spc="-185"/>
              <a:t> </a:t>
            </a:r>
            <a:r>
              <a:rPr dirty="0" sz="5000" spc="-125"/>
              <a:t>Work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4"/>
              <a:t>Thanks!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684721" y="4320514"/>
            <a:ext cx="491363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12065" marR="5080">
              <a:lnSpc>
                <a:spcPct val="102299"/>
              </a:lnSpc>
              <a:spcBef>
                <a:spcPts val="30"/>
              </a:spcBef>
            </a:pP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questions?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750" spc="-515">
                <a:solidFill>
                  <a:srgbClr val="332C2C"/>
                </a:solidFill>
                <a:latin typeface="Verdana"/>
                <a:cs typeface="Verdana"/>
              </a:rPr>
              <a:t>+91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620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solidFill>
                  <a:srgbClr val="332C2C"/>
                </a:solidFill>
                <a:latin typeface="Verdana"/>
                <a:cs typeface="Verdana"/>
              </a:rPr>
              <a:t>421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algn="ctr" marL="471170" marR="463550">
              <a:lnSpc>
                <a:spcPct val="102299"/>
              </a:lnSpc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www.yourwebsite.com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772" y="389839"/>
                  </a:lnTo>
                  <a:lnTo>
                    <a:pt x="438442" y="389839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041" y="389839"/>
                  </a:lnTo>
                  <a:lnTo>
                    <a:pt x="181711" y="389839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6003" y="389839"/>
                  </a:lnTo>
                  <a:lnTo>
                    <a:pt x="335673" y="389839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2025-03-04T06:27:53Z</dcterms:created>
  <dcterms:modified xsi:type="dcterms:W3CDTF">2025-03-04T06:27:53Z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2025-03-04T00:00:00Z</vt:filetime>
  </property>
  <property fmtid="{D5CDD505-2E9C-101B-9397-08002B2CF9AE}" pid="5" name="Producer">
    <vt:lpwstr>GPL Ghostscript 10.04.0</vt:lpwstr>
  </property>
</Properties>
</file>