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59" r:id="rId5"/>
    <p:sldId id="271" r:id="rId6"/>
    <p:sldId id="272" r:id="rId7"/>
    <p:sldId id="261" r:id="rId8"/>
    <p:sldId id="273" r:id="rId9"/>
    <p:sldId id="269" r:id="rId10"/>
    <p:sldId id="262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2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</a:rPr>
              <a:t>All </a:t>
            </a:r>
            <a:r>
              <a:rPr smtClean="0">
                <a:latin typeface="Comic Sans MS" pitchFamily="66" charset="0"/>
              </a:rPr>
              <a:t>supporting items</a:t>
            </a:r>
            <a:r>
              <a:rPr lang="en-US" dirty="0" smtClean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 Sprocket Central Pty Ltd is a long-standing KPMG client whom </a:t>
            </a:r>
            <a:r>
              <a:rPr lang="en-US" sz="1600" dirty="0" err="1">
                <a:latin typeface="Comic Sans MS" panose="030F0702030302020204" pitchFamily="66" charset="0"/>
              </a:rPr>
              <a:t>specialises</a:t>
            </a:r>
            <a:r>
              <a:rPr lang="en-US" sz="1600" dirty="0">
                <a:latin typeface="Comic Sans MS" panose="030F0702030302020204" pitchFamily="66" charset="0"/>
              </a:rPr>
              <a:t> in high-quality bikes and accessible cycling accessories to riders</a:t>
            </a:r>
            <a:r>
              <a:rPr lang="en-US" sz="1600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M</a:t>
            </a:r>
            <a:r>
              <a:rPr lang="en-US" sz="1600" dirty="0" smtClean="0">
                <a:latin typeface="Comic Sans MS" panose="030F0702030302020204" pitchFamily="66" charset="0"/>
              </a:rPr>
              <a:t>arketing </a:t>
            </a:r>
            <a:r>
              <a:rPr lang="en-US" sz="1600" dirty="0">
                <a:latin typeface="Comic Sans MS" panose="030F0702030302020204" pitchFamily="66" charset="0"/>
              </a:rPr>
              <a:t>team is looking to boost business by </a:t>
            </a:r>
            <a:r>
              <a:rPr lang="en-US" sz="1600" dirty="0" err="1">
                <a:latin typeface="Comic Sans MS" panose="030F0702030302020204" pitchFamily="66" charset="0"/>
              </a:rPr>
              <a:t>analysing</a:t>
            </a:r>
            <a:r>
              <a:rPr lang="en-US" sz="1600" dirty="0">
                <a:latin typeface="Comic Sans MS" panose="030F0702030302020204" pitchFamily="66" charset="0"/>
              </a:rPr>
              <a:t> their existing customer dataset to determine customer trends and </a:t>
            </a:r>
            <a:r>
              <a:rPr lang="en-US" sz="1600" dirty="0" err="1">
                <a:latin typeface="Comic Sans MS" panose="030F0702030302020204" pitchFamily="66" charset="0"/>
              </a:rPr>
              <a:t>behaviour</a:t>
            </a:r>
            <a:r>
              <a:rPr lang="en-US" sz="1600" dirty="0">
                <a:latin typeface="Comic Sans MS" panose="030F0702030302020204" pitchFamily="66" charset="0"/>
              </a:rPr>
              <a:t>.</a:t>
            </a:r>
            <a:r>
              <a:rPr lang="en-US" dirty="0"/>
              <a:t> 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/>
          </a:bodyPr>
          <a:lstStyle/>
          <a:p>
            <a:pPr marL="139700" indent="0">
              <a:buNone/>
            </a:pPr>
            <a:r>
              <a:rPr lang="en-US" sz="2800" b="1" dirty="0">
                <a:latin typeface="Comic Sans MS" pitchFamily="66" charset="0"/>
                <a:cs typeface="Times New Roman" panose="02020603050405020304" pitchFamily="18" charset="0"/>
              </a:rPr>
              <a:t>Data analysis content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 by gender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distribution.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Wealth segments by age and gender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 lang="en-US" dirty="0">
              <a:latin typeface="Comic Sans MS" pitchFamily="66" charset="0"/>
            </a:endParaRPr>
          </a:p>
          <a:p>
            <a:endParaRPr lang="en-IN" dirty="0"/>
          </a:p>
        </p:txBody>
      </p:sp>
      <p:sp>
        <p:nvSpPr>
          <p:cNvPr id="7" name="Shape 70"/>
          <p:cNvSpPr>
            <a:spLocks noGrp="1"/>
          </p:cNvSpPr>
          <p:nvPr>
            <p:ph type="title"/>
          </p:nvPr>
        </p:nvSpPr>
        <p:spPr>
          <a:xfrm>
            <a:off x="0" y="0"/>
            <a:ext cx="8832850" cy="74295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IN" b="1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496684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3036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Bike purchases over last 3 years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55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00000"/>
              </a:lnSpc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>
              <a:lnSpc>
                <a:spcPct val="100000"/>
              </a:lnSpc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Over </a:t>
            </a:r>
            <a:r>
              <a:rPr lang="en-US" sz="1400" dirty="0">
                <a:latin typeface="Comic Sans MS" pitchFamily="66" charset="0"/>
                <a:sym typeface="Arial"/>
              </a:rPr>
              <a:t>the 3 years 50% of bike purchases were by females  and 48%  of purchases by males </a:t>
            </a:r>
            <a:r>
              <a:rPr lang="en-US" sz="1400" dirty="0" smtClean="0">
                <a:latin typeface="Comic Sans MS" pitchFamily="66" charset="0"/>
                <a:sym typeface="Arial"/>
              </a:rPr>
              <a:t>.Around </a:t>
            </a:r>
            <a:r>
              <a:rPr lang="en-US" sz="1400" dirty="0">
                <a:latin typeface="Comic Sans MS" pitchFamily="66" charset="0"/>
                <a:sym typeface="Arial"/>
              </a:rPr>
              <a:t>2% by unknown </a:t>
            </a:r>
            <a:r>
              <a:rPr lang="en-US" sz="1400" dirty="0" smtClean="0">
                <a:latin typeface="Comic Sans MS" pitchFamily="66" charset="0"/>
                <a:sym typeface="Arial"/>
              </a:rPr>
              <a:t>gender.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Females </a:t>
            </a:r>
            <a:r>
              <a:rPr lang="en-US" sz="1400" dirty="0">
                <a:latin typeface="Comic Sans MS" pitchFamily="66" charset="0"/>
              </a:rPr>
              <a:t>have more bike purchases than </a:t>
            </a:r>
            <a:r>
              <a:rPr lang="en-US" sz="1400" dirty="0" smtClean="0">
                <a:latin typeface="Comic Sans MS" pitchFamily="66" charset="0"/>
              </a:rPr>
              <a:t>males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Females  have majority bike sales.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718912"/>
            <a:ext cx="4648200" cy="32002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0428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5400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4267200" cy="2166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smallest number of customer are in agriculture and telecommunication.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64" y="852149"/>
            <a:ext cx="4615535" cy="419403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41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1134072"/>
            <a:ext cx="289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025" y="169438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810397"/>
            <a:ext cx="3581400" cy="2190155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76550"/>
            <a:ext cx="3581400" cy="21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91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20" y="1003666"/>
            <a:ext cx="4784236" cy="37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526</Words>
  <Application>Microsoft Office PowerPoint</Application>
  <PresentationFormat>On-screen Show (16:9)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Comic Sans MS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Deeksha Priya</cp:lastModifiedBy>
  <cp:revision>13</cp:revision>
  <dcterms:modified xsi:type="dcterms:W3CDTF">2021-04-26T16:16:29Z</dcterms:modified>
</cp:coreProperties>
</file>