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7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3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2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5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3422-917C-4D81-823D-41333672844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D3DB-BA19-4060-8C23-061D0BE15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2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836712"/>
            <a:ext cx="79303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DIABETES PREDICTION USING 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MACHINE LEARNING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2127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33265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Diabetes is a disease that occurs when the blood glucose level becomes high , which ultimately leads to other health problems such as heart diseases , kidney diseases , etc. Diabetes is caused mainly due to the consumption of highly processed food , bad consumption habits , etc. According to WHO , the number of people with diabetes has been increased over the years.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349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018013" cy="530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797152"/>
            <a:ext cx="8640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End-to-End Data Science</a:t>
            </a:r>
          </a:p>
          <a:p>
            <a:r>
              <a:rPr lang="en-US" dirty="0" smtClean="0"/>
              <a:t>Here we used Machine </a:t>
            </a:r>
            <a:r>
              <a:rPr lang="en-US" dirty="0"/>
              <a:t>Learning to predict whether a person has diabetes or not, based on information about the patient such as blood pressure, body mass index (BMI), age,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8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6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2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250825" y="188913"/>
            <a:ext cx="8208963" cy="6335712"/>
          </a:xfrm>
        </p:spPr>
        <p:txBody>
          <a:bodyPr>
            <a:normAutofit fontScale="82500" lnSpcReduction="10000"/>
          </a:bodyPr>
          <a:lstStyle/>
          <a:p>
            <a:r>
              <a:rPr lang="en-IN" dirty="0"/>
              <a:t>The following features have been provided to help us predict whether a person is diabetic or </a:t>
            </a:r>
            <a:r>
              <a:rPr lang="en-IN" dirty="0" smtClean="0"/>
              <a:t>not: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 smtClean="0"/>
              <a:t>Pregnancies</a:t>
            </a:r>
            <a:r>
              <a:rPr lang="en-IN" b="1" dirty="0"/>
              <a:t>: </a:t>
            </a:r>
            <a:r>
              <a:rPr lang="en-IN" dirty="0"/>
              <a:t>Number of times pregnant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Glucose:</a:t>
            </a:r>
            <a:r>
              <a:rPr lang="en-IN" dirty="0"/>
              <a:t> Plasma glucose concentration over 2 hours in an oral glucose tolerance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 smtClean="0"/>
              <a:t>Blood Pressure</a:t>
            </a:r>
            <a:r>
              <a:rPr lang="en-IN" b="1" dirty="0"/>
              <a:t>: </a:t>
            </a:r>
            <a:r>
              <a:rPr lang="en-IN" dirty="0"/>
              <a:t>Diastolic blood pressure (mm Hg)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 smtClean="0"/>
              <a:t>Skin Thickness :</a:t>
            </a:r>
            <a:r>
              <a:rPr lang="en-IN" dirty="0"/>
              <a:t> Triceps skin fold thickness (mm)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Insulin:</a:t>
            </a:r>
            <a:r>
              <a:rPr lang="en-IN" dirty="0"/>
              <a:t> 2-Hour serum insulin (mu U/ml)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BMI:</a:t>
            </a:r>
            <a:r>
              <a:rPr lang="en-IN" dirty="0"/>
              <a:t> Body mass index (weight in kg/(height in m)2)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 smtClean="0"/>
              <a:t>Diabetes Pedigree Function</a:t>
            </a:r>
            <a:r>
              <a:rPr lang="en-IN" b="1" dirty="0"/>
              <a:t>:</a:t>
            </a:r>
            <a:r>
              <a:rPr lang="en-IN" dirty="0"/>
              <a:t> Diabetes pedigree function (a function which scores likelihood of diabetes based on family history)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Age:</a:t>
            </a:r>
            <a:r>
              <a:rPr lang="en-IN" dirty="0"/>
              <a:t> Age (years)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Outcome:</a:t>
            </a:r>
            <a:r>
              <a:rPr lang="en-IN" dirty="0"/>
              <a:t> Class variable (0 if non-diabetic, 1 if diabetic)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6" y="62081"/>
            <a:ext cx="8969434" cy="5238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492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 plot </a:t>
            </a:r>
            <a:r>
              <a:rPr lang="en-US" dirty="0"/>
              <a:t>visualization of number of non-diabetic (0) and diabetic (1) people in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56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4" y="315850"/>
            <a:ext cx="8777134" cy="503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624" y="544522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of non-diabetic and diabetic people in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9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2021-11-09T14:15:35Z</dcterms:created>
  <dcterms:modified xsi:type="dcterms:W3CDTF">2021-11-09T15:46:32Z</dcterms:modified>
</cp:coreProperties>
</file>