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92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12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7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6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3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82512" y="4361688"/>
            <a:ext cx="4690872" cy="2313432"/>
          </a:xfrm>
        </p:spPr>
        <p:txBody>
          <a:bodyPr>
            <a:normAutofit fontScale="70000" lnSpcReduction="20000"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: 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Kavitha Gowda</a:t>
            </a:r>
          </a:p>
          <a:p>
            <a:pPr marL="1828800" lvl="4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Faizan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Mukund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 Krishna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Pallavi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Subraya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Deeksha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Kamrani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:p14="http://schemas.microsoft.com/office/powerpoint/2010/main" val="13681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</p:txBody>
      </p:sp>
    </p:spTree>
    <p:extLst>
      <p:ext uri="{BB962C8B-B14F-4D97-AF65-F5344CB8AC3E}">
        <p14:creationId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2 Technology And 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5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56" y="2121408"/>
            <a:ext cx="10160000" cy="408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Kavitha - Back end Login , Register , Forgot Password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- Front end login , delete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4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Deeksha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Back end and front end Compose mail  module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Faizan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Back end and front end inbox module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Pallavi- Back end and front end draft , Compose mail 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Hari- Back end and front end delete , home modules</a:t>
            </a:r>
          </a:p>
        </p:txBody>
      </p:sp>
    </p:spTree>
    <p:extLst>
      <p:ext uri="{BB962C8B-B14F-4D97-AF65-F5344CB8AC3E}">
        <p14:creationId xmlns:p14="http://schemas.microsoft.com/office/powerpoint/2010/main" val="969651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200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 Mail Simulation Application                Development</vt:lpstr>
      <vt:lpstr>FlowChart</vt:lpstr>
      <vt:lpstr>1. Problem Statement</vt:lpstr>
      <vt:lpstr>1.1 Objective</vt:lpstr>
      <vt:lpstr>                2 Technology And  Tools</vt:lpstr>
      <vt:lpstr>                         5 Modules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Simulation Application Development</dc:title>
  <dc:creator>sreekanth reddy</dc:creator>
  <cp:lastModifiedBy>balla</cp:lastModifiedBy>
  <cp:revision>31</cp:revision>
  <dcterms:created xsi:type="dcterms:W3CDTF">2019-12-21T10:25:38Z</dcterms:created>
  <dcterms:modified xsi:type="dcterms:W3CDTF">2019-12-21T15:38:47Z</dcterms:modified>
</cp:coreProperties>
</file>