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5" r:id="rId8"/>
    <p:sldId id="2146847056" r:id="rId9"/>
    <p:sldId id="266" r:id="rId10"/>
    <p:sldId id="2146847057" r:id="rId11"/>
    <p:sldId id="267" r:id="rId12"/>
    <p:sldId id="2146847058" r:id="rId13"/>
    <p:sldId id="2146847060" r:id="rId14"/>
    <p:sldId id="268" r:id="rId15"/>
    <p:sldId id="2146847055" r:id="rId16"/>
    <p:sldId id="269"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B904C6-2EA2-4213-A5FD-A13CF6044704}" v="40" dt="2025-06-20T17:24:52.6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78" d="100"/>
          <a:sy n="78" d="100"/>
        </p:scale>
        <p:origin x="87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ksha L J" userId="337528187980889c" providerId="LiveId" clId="{00B904C6-2EA2-4213-A5FD-A13CF6044704}"/>
    <pc:docChg chg="undo custSel addSld delSld modSld">
      <pc:chgData name="Deeksha L J" userId="337528187980889c" providerId="LiveId" clId="{00B904C6-2EA2-4213-A5FD-A13CF6044704}" dt="2025-06-20T17:32:33.299" v="861" actId="2696"/>
      <pc:docMkLst>
        <pc:docMk/>
      </pc:docMkLst>
      <pc:sldChg chg="modSp mod">
        <pc:chgData name="Deeksha L J" userId="337528187980889c" providerId="LiveId" clId="{00B904C6-2EA2-4213-A5FD-A13CF6044704}" dt="2025-06-17T15:56:59.457" v="447" actId="123"/>
        <pc:sldMkLst>
          <pc:docMk/>
          <pc:sldMk cId="1186421160" sldId="262"/>
        </pc:sldMkLst>
        <pc:spChg chg="mod">
          <ac:chgData name="Deeksha L J" userId="337528187980889c" providerId="LiveId" clId="{00B904C6-2EA2-4213-A5FD-A13CF6044704}" dt="2025-06-17T15:56:59.457" v="447" actId="123"/>
          <ac:spMkLst>
            <pc:docMk/>
            <pc:sldMk cId="1186421160" sldId="262"/>
            <ac:spMk id="2" creationId="{8FEE4A9C-3F57-7DA7-91FD-715C3FB47F93}"/>
          </ac:spMkLst>
        </pc:spChg>
      </pc:sldChg>
      <pc:sldChg chg="modSp mod">
        <pc:chgData name="Deeksha L J" userId="337528187980889c" providerId="LiveId" clId="{00B904C6-2EA2-4213-A5FD-A13CF6044704}" dt="2025-06-17T15:57:21.892" v="449" actId="113"/>
        <pc:sldMkLst>
          <pc:docMk/>
          <pc:sldMk cId="3202024527" sldId="265"/>
        </pc:sldMkLst>
        <pc:spChg chg="mod">
          <ac:chgData name="Deeksha L J" userId="337528187980889c" providerId="LiveId" clId="{00B904C6-2EA2-4213-A5FD-A13CF6044704}" dt="2025-06-17T15:57:21.892" v="449" actId="113"/>
          <ac:spMkLst>
            <pc:docMk/>
            <pc:sldMk cId="3202024527" sldId="265"/>
            <ac:spMk id="2" creationId="{C4FFAF3C-BA60-9181-132C-C36C403AAEA7}"/>
          </ac:spMkLst>
        </pc:spChg>
      </pc:sldChg>
      <pc:sldChg chg="addSp delSp modSp mod">
        <pc:chgData name="Deeksha L J" userId="337528187980889c" providerId="LiveId" clId="{00B904C6-2EA2-4213-A5FD-A13CF6044704}" dt="2025-06-20T17:11:52.327" v="716" actId="20577"/>
        <pc:sldMkLst>
          <pc:docMk/>
          <pc:sldMk cId="4154508776" sldId="266"/>
        </pc:sldMkLst>
        <pc:spChg chg="add del mod">
          <ac:chgData name="Deeksha L J" userId="337528187980889c" providerId="LiveId" clId="{00B904C6-2EA2-4213-A5FD-A13CF6044704}" dt="2025-06-20T17:11:52.327" v="716" actId="20577"/>
          <ac:spMkLst>
            <pc:docMk/>
            <pc:sldMk cId="4154508776" sldId="266"/>
            <ac:spMk id="2" creationId="{F7F0871F-2198-9E37-C96F-3611AA199B60}"/>
          </ac:spMkLst>
        </pc:spChg>
      </pc:sldChg>
      <pc:sldChg chg="addSp delSp modSp mod">
        <pc:chgData name="Deeksha L J" userId="337528187980889c" providerId="LiveId" clId="{00B904C6-2EA2-4213-A5FD-A13CF6044704}" dt="2025-06-20T17:18:51.657" v="814" actId="14100"/>
        <pc:sldMkLst>
          <pc:docMk/>
          <pc:sldMk cId="1483293388" sldId="267"/>
        </pc:sldMkLst>
        <pc:spChg chg="mod">
          <ac:chgData name="Deeksha L J" userId="337528187980889c" providerId="LiveId" clId="{00B904C6-2EA2-4213-A5FD-A13CF6044704}" dt="2025-06-20T17:14:02.319" v="778" actId="5793"/>
          <ac:spMkLst>
            <pc:docMk/>
            <pc:sldMk cId="1483293388" sldId="267"/>
            <ac:spMk id="2" creationId="{D3304455-6802-6CA9-8475-2F6DD1B8D409}"/>
          </ac:spMkLst>
        </pc:spChg>
        <pc:picChg chg="add mod">
          <ac:chgData name="Deeksha L J" userId="337528187980889c" providerId="LiveId" clId="{00B904C6-2EA2-4213-A5FD-A13CF6044704}" dt="2025-06-20T17:18:51.657" v="814" actId="14100"/>
          <ac:picMkLst>
            <pc:docMk/>
            <pc:sldMk cId="1483293388" sldId="267"/>
            <ac:picMk id="4" creationId="{042EC222-C8F7-7B32-BEDB-0D525C4822A6}"/>
          </ac:picMkLst>
        </pc:picChg>
        <pc:picChg chg="add del mod">
          <ac:chgData name="Deeksha L J" userId="337528187980889c" providerId="LiveId" clId="{00B904C6-2EA2-4213-A5FD-A13CF6044704}" dt="2025-06-20T17:17:47.946" v="802" actId="21"/>
          <ac:picMkLst>
            <pc:docMk/>
            <pc:sldMk cId="1483293388" sldId="267"/>
            <ac:picMk id="7" creationId="{FB1AC3B7-30A8-2A2A-7E28-7B43C22641EE}"/>
          </ac:picMkLst>
        </pc:picChg>
        <pc:picChg chg="add mod">
          <ac:chgData name="Deeksha L J" userId="337528187980889c" providerId="LiveId" clId="{00B904C6-2EA2-4213-A5FD-A13CF6044704}" dt="2025-06-20T17:18:43.288" v="812" actId="1076"/>
          <ac:picMkLst>
            <pc:docMk/>
            <pc:sldMk cId="1483293388" sldId="267"/>
            <ac:picMk id="21" creationId="{E2E185E9-9F88-00CD-FD67-3D4A6E9E59A0}"/>
          </ac:picMkLst>
        </pc:picChg>
      </pc:sldChg>
      <pc:sldChg chg="addSp delSp modSp mod">
        <pc:chgData name="Deeksha L J" userId="337528187980889c" providerId="LiveId" clId="{00B904C6-2EA2-4213-A5FD-A13CF6044704}" dt="2025-06-17T15:56:31.266" v="444" actId="123"/>
        <pc:sldMkLst>
          <pc:docMk/>
          <pc:sldMk cId="3183315129" sldId="268"/>
        </pc:sldMkLst>
        <pc:spChg chg="add mod">
          <ac:chgData name="Deeksha L J" userId="337528187980889c" providerId="LiveId" clId="{00B904C6-2EA2-4213-A5FD-A13CF6044704}" dt="2025-06-17T15:56:31.266" v="444" actId="123"/>
          <ac:spMkLst>
            <pc:docMk/>
            <pc:sldMk cId="3183315129" sldId="268"/>
            <ac:spMk id="4" creationId="{831D289F-3D20-A128-051F-0B350F96E269}"/>
          </ac:spMkLst>
        </pc:spChg>
      </pc:sldChg>
      <pc:sldChg chg="modSp mod">
        <pc:chgData name="Deeksha L J" userId="337528187980889c" providerId="LiveId" clId="{00B904C6-2EA2-4213-A5FD-A13CF6044704}" dt="2025-06-17T16:03:43.973" v="573" actId="255"/>
        <pc:sldMkLst>
          <pc:docMk/>
          <pc:sldMk cId="728950222" sldId="269"/>
        </pc:sldMkLst>
        <pc:spChg chg="mod">
          <ac:chgData name="Deeksha L J" userId="337528187980889c" providerId="LiveId" clId="{00B904C6-2EA2-4213-A5FD-A13CF6044704}" dt="2025-06-17T16:03:43.973" v="573" actId="255"/>
          <ac:spMkLst>
            <pc:docMk/>
            <pc:sldMk cId="728950222" sldId="269"/>
            <ac:spMk id="2" creationId="{357C38BC-22B3-37B2-E0C3-812020A76077}"/>
          </ac:spMkLst>
        </pc:spChg>
      </pc:sldChg>
      <pc:sldChg chg="modSp mod">
        <pc:chgData name="Deeksha L J" userId="337528187980889c" providerId="LiveId" clId="{00B904C6-2EA2-4213-A5FD-A13CF6044704}" dt="2025-06-17T16:04:42.208" v="575" actId="113"/>
        <pc:sldMkLst>
          <pc:docMk/>
          <pc:sldMk cId="2900153716" sldId="2146847054"/>
        </pc:sldMkLst>
        <pc:spChg chg="mod">
          <ac:chgData name="Deeksha L J" userId="337528187980889c" providerId="LiveId" clId="{00B904C6-2EA2-4213-A5FD-A13CF6044704}" dt="2025-06-17T16:04:42.208" v="575" actId="113"/>
          <ac:spMkLst>
            <pc:docMk/>
            <pc:sldMk cId="2900153716" sldId="2146847054"/>
            <ac:spMk id="3" creationId="{B2678641-EEA3-4EC4-BF39-4075B0C120E8}"/>
          </ac:spMkLst>
        </pc:spChg>
      </pc:sldChg>
      <pc:sldChg chg="modSp mod">
        <pc:chgData name="Deeksha L J" userId="337528187980889c" providerId="LiveId" clId="{00B904C6-2EA2-4213-A5FD-A13CF6044704}" dt="2025-06-17T16:00:18.708" v="538" actId="27636"/>
        <pc:sldMkLst>
          <pc:docMk/>
          <pc:sldMk cId="614882681" sldId="2146847055"/>
        </pc:sldMkLst>
        <pc:spChg chg="mod">
          <ac:chgData name="Deeksha L J" userId="337528187980889c" providerId="LiveId" clId="{00B904C6-2EA2-4213-A5FD-A13CF6044704}" dt="2025-06-17T16:00:13.698" v="536" actId="1076"/>
          <ac:spMkLst>
            <pc:docMk/>
            <pc:sldMk cId="614882681" sldId="2146847055"/>
            <ac:spMk id="3" creationId="{A6638FD1-D00E-E75B-705C-564F06D93D7B}"/>
          </ac:spMkLst>
        </pc:spChg>
        <pc:spChg chg="mod">
          <ac:chgData name="Deeksha L J" userId="337528187980889c" providerId="LiveId" clId="{00B904C6-2EA2-4213-A5FD-A13CF6044704}" dt="2025-06-17T16:00:18.708" v="538" actId="27636"/>
          <ac:spMkLst>
            <pc:docMk/>
            <pc:sldMk cId="614882681" sldId="2146847055"/>
            <ac:spMk id="5" creationId="{3F968F13-9AC4-7120-7ACD-9F752C767D5D}"/>
          </ac:spMkLst>
        </pc:spChg>
      </pc:sldChg>
      <pc:sldChg chg="modSp add mod">
        <pc:chgData name="Deeksha L J" userId="337528187980889c" providerId="LiveId" clId="{00B904C6-2EA2-4213-A5FD-A13CF6044704}" dt="2025-06-17T15:57:30.074" v="450" actId="113"/>
        <pc:sldMkLst>
          <pc:docMk/>
          <pc:sldMk cId="835410837" sldId="2146847056"/>
        </pc:sldMkLst>
        <pc:spChg chg="mod">
          <ac:chgData name="Deeksha L J" userId="337528187980889c" providerId="LiveId" clId="{00B904C6-2EA2-4213-A5FD-A13CF6044704}" dt="2025-06-17T15:57:30.074" v="450" actId="113"/>
          <ac:spMkLst>
            <pc:docMk/>
            <pc:sldMk cId="835410837" sldId="2146847056"/>
            <ac:spMk id="2" creationId="{F75711C6-02A4-58F9-E1DE-D63DE37DF5F9}"/>
          </ac:spMkLst>
        </pc:spChg>
      </pc:sldChg>
      <pc:sldChg chg="modSp add mod">
        <pc:chgData name="Deeksha L J" userId="337528187980889c" providerId="LiveId" clId="{00B904C6-2EA2-4213-A5FD-A13CF6044704}" dt="2025-06-17T16:09:42.692" v="674" actId="20577"/>
        <pc:sldMkLst>
          <pc:docMk/>
          <pc:sldMk cId="3265618074" sldId="2146847057"/>
        </pc:sldMkLst>
        <pc:spChg chg="mod">
          <ac:chgData name="Deeksha L J" userId="337528187980889c" providerId="LiveId" clId="{00B904C6-2EA2-4213-A5FD-A13CF6044704}" dt="2025-06-17T16:09:42.692" v="674" actId="20577"/>
          <ac:spMkLst>
            <pc:docMk/>
            <pc:sldMk cId="3265618074" sldId="2146847057"/>
            <ac:spMk id="2" creationId="{23893336-199F-5E66-8C95-677B5ADD83FC}"/>
          </ac:spMkLst>
        </pc:spChg>
      </pc:sldChg>
      <pc:sldChg chg="addSp delSp modSp add mod">
        <pc:chgData name="Deeksha L J" userId="337528187980889c" providerId="LiveId" clId="{00B904C6-2EA2-4213-A5FD-A13CF6044704}" dt="2025-06-20T17:19:17.493" v="817" actId="14100"/>
        <pc:sldMkLst>
          <pc:docMk/>
          <pc:sldMk cId="1147773024" sldId="2146847058"/>
        </pc:sldMkLst>
        <pc:spChg chg="del mod">
          <ac:chgData name="Deeksha L J" userId="337528187980889c" providerId="LiveId" clId="{00B904C6-2EA2-4213-A5FD-A13CF6044704}" dt="2025-06-20T17:16:11.099" v="789" actId="931"/>
          <ac:spMkLst>
            <pc:docMk/>
            <pc:sldMk cId="1147773024" sldId="2146847058"/>
            <ac:spMk id="2" creationId="{B592EC6A-8D88-4C86-5810-4D71AE46C642}"/>
          </ac:spMkLst>
        </pc:spChg>
        <pc:spChg chg="add del mod">
          <ac:chgData name="Deeksha L J" userId="337528187980889c" providerId="LiveId" clId="{00B904C6-2EA2-4213-A5FD-A13CF6044704}" dt="2025-06-20T17:16:45.586" v="792" actId="931"/>
          <ac:spMkLst>
            <pc:docMk/>
            <pc:sldMk cId="1147773024" sldId="2146847058"/>
            <ac:spMk id="7" creationId="{CB6C2B4C-BDE4-8A8E-AA22-D16A7572621E}"/>
          </ac:spMkLst>
        </pc:spChg>
        <pc:spChg chg="add del mod">
          <ac:chgData name="Deeksha L J" userId="337528187980889c" providerId="LiveId" clId="{00B904C6-2EA2-4213-A5FD-A13CF6044704}" dt="2025-06-20T17:16:57.771" v="794" actId="931"/>
          <ac:spMkLst>
            <pc:docMk/>
            <pc:sldMk cId="1147773024" sldId="2146847058"/>
            <ac:spMk id="11" creationId="{14877A83-6EBB-9D18-6F78-E344444CF441}"/>
          </ac:spMkLst>
        </pc:spChg>
        <pc:spChg chg="add del mod">
          <ac:chgData name="Deeksha L J" userId="337528187980889c" providerId="LiveId" clId="{00B904C6-2EA2-4213-A5FD-A13CF6044704}" dt="2025-06-20T17:17:04.443" v="796" actId="931"/>
          <ac:spMkLst>
            <pc:docMk/>
            <pc:sldMk cId="1147773024" sldId="2146847058"/>
            <ac:spMk id="15" creationId="{956AB87E-CA2B-2A35-CA54-9B18C784E292}"/>
          </ac:spMkLst>
        </pc:spChg>
        <pc:spChg chg="add del mod">
          <ac:chgData name="Deeksha L J" userId="337528187980889c" providerId="LiveId" clId="{00B904C6-2EA2-4213-A5FD-A13CF6044704}" dt="2025-06-20T17:17:11.602" v="798" actId="931"/>
          <ac:spMkLst>
            <pc:docMk/>
            <pc:sldMk cId="1147773024" sldId="2146847058"/>
            <ac:spMk id="19" creationId="{12D9EADC-6DEE-6488-8F7E-D8BB9A2F99B6}"/>
          </ac:spMkLst>
        </pc:spChg>
        <pc:spChg chg="add del mod">
          <ac:chgData name="Deeksha L J" userId="337528187980889c" providerId="LiveId" clId="{00B904C6-2EA2-4213-A5FD-A13CF6044704}" dt="2025-06-20T17:18:14.771" v="807" actId="931"/>
          <ac:spMkLst>
            <pc:docMk/>
            <pc:sldMk cId="1147773024" sldId="2146847058"/>
            <ac:spMk id="23" creationId="{1C55272D-0D9A-518A-116E-77D6D90EAB54}"/>
          </ac:spMkLst>
        </pc:spChg>
        <pc:spChg chg="add del mod">
          <ac:chgData name="Deeksha L J" userId="337528187980889c" providerId="LiveId" clId="{00B904C6-2EA2-4213-A5FD-A13CF6044704}" dt="2025-06-20T17:18:23.144" v="809" actId="931"/>
          <ac:spMkLst>
            <pc:docMk/>
            <pc:sldMk cId="1147773024" sldId="2146847058"/>
            <ac:spMk id="28" creationId="{8987CB29-D25F-6DB2-8A9C-D0B4792766A9}"/>
          </ac:spMkLst>
        </pc:spChg>
        <pc:picChg chg="add del mod">
          <ac:chgData name="Deeksha L J" userId="337528187980889c" providerId="LiveId" clId="{00B904C6-2EA2-4213-A5FD-A13CF6044704}" dt="2025-06-20T17:16:37.872" v="791" actId="478"/>
          <ac:picMkLst>
            <pc:docMk/>
            <pc:sldMk cId="1147773024" sldId="2146847058"/>
            <ac:picMk id="4" creationId="{D399F496-2023-871C-5CF4-8BFCD7323CC7}"/>
          </ac:picMkLst>
        </pc:picChg>
        <pc:picChg chg="add del mod">
          <ac:chgData name="Deeksha L J" userId="337528187980889c" providerId="LiveId" clId="{00B904C6-2EA2-4213-A5FD-A13CF6044704}" dt="2025-06-20T17:16:50.008" v="793" actId="478"/>
          <ac:picMkLst>
            <pc:docMk/>
            <pc:sldMk cId="1147773024" sldId="2146847058"/>
            <ac:picMk id="9" creationId="{5988C216-EFFA-EEDA-CBC6-6ADF7495FA48}"/>
          </ac:picMkLst>
        </pc:picChg>
        <pc:picChg chg="add del mod">
          <ac:chgData name="Deeksha L J" userId="337528187980889c" providerId="LiveId" clId="{00B904C6-2EA2-4213-A5FD-A13CF6044704}" dt="2025-06-20T17:17:00.211" v="795" actId="478"/>
          <ac:picMkLst>
            <pc:docMk/>
            <pc:sldMk cId="1147773024" sldId="2146847058"/>
            <ac:picMk id="13" creationId="{ACF1E7D0-7400-4247-BA90-FF83F0E8EF71}"/>
          </ac:picMkLst>
        </pc:picChg>
        <pc:picChg chg="add del mod">
          <ac:chgData name="Deeksha L J" userId="337528187980889c" providerId="LiveId" clId="{00B904C6-2EA2-4213-A5FD-A13CF6044704}" dt="2025-06-20T17:17:07.054" v="797" actId="478"/>
          <ac:picMkLst>
            <pc:docMk/>
            <pc:sldMk cId="1147773024" sldId="2146847058"/>
            <ac:picMk id="17" creationId="{09838941-787B-4545-7373-3A29B0D248BE}"/>
          </ac:picMkLst>
        </pc:picChg>
        <pc:picChg chg="add del mod">
          <ac:chgData name="Deeksha L J" userId="337528187980889c" providerId="LiveId" clId="{00B904C6-2EA2-4213-A5FD-A13CF6044704}" dt="2025-06-20T17:17:40.962" v="800" actId="21"/>
          <ac:picMkLst>
            <pc:docMk/>
            <pc:sldMk cId="1147773024" sldId="2146847058"/>
            <ac:picMk id="21" creationId="{E2E185E9-9F88-00CD-FD67-3D4A6E9E59A0}"/>
          </ac:picMkLst>
        </pc:picChg>
        <pc:picChg chg="add del mod">
          <ac:chgData name="Deeksha L J" userId="337528187980889c" providerId="LiveId" clId="{00B904C6-2EA2-4213-A5FD-A13CF6044704}" dt="2025-06-20T17:18:06.454" v="806" actId="478"/>
          <ac:picMkLst>
            <pc:docMk/>
            <pc:sldMk cId="1147773024" sldId="2146847058"/>
            <ac:picMk id="24" creationId="{FB1AC3B7-30A8-2A2A-7E28-7B43C22641EE}"/>
          </ac:picMkLst>
        </pc:picChg>
        <pc:picChg chg="add del mod">
          <ac:chgData name="Deeksha L J" userId="337528187980889c" providerId="LiveId" clId="{00B904C6-2EA2-4213-A5FD-A13CF6044704}" dt="2025-06-20T17:18:17.789" v="808" actId="478"/>
          <ac:picMkLst>
            <pc:docMk/>
            <pc:sldMk cId="1147773024" sldId="2146847058"/>
            <ac:picMk id="26" creationId="{9AA2B29B-A063-8CB5-17CA-9D28D2FD093B}"/>
          </ac:picMkLst>
        </pc:picChg>
        <pc:picChg chg="add mod">
          <ac:chgData name="Deeksha L J" userId="337528187980889c" providerId="LiveId" clId="{00B904C6-2EA2-4213-A5FD-A13CF6044704}" dt="2025-06-20T17:18:31.656" v="811" actId="14100"/>
          <ac:picMkLst>
            <pc:docMk/>
            <pc:sldMk cId="1147773024" sldId="2146847058"/>
            <ac:picMk id="30" creationId="{EF160B41-2051-2B81-674E-C70216D66100}"/>
          </ac:picMkLst>
        </pc:picChg>
        <pc:picChg chg="add mod">
          <ac:chgData name="Deeksha L J" userId="337528187980889c" providerId="LiveId" clId="{00B904C6-2EA2-4213-A5FD-A13CF6044704}" dt="2025-06-20T17:19:17.493" v="817" actId="14100"/>
          <ac:picMkLst>
            <pc:docMk/>
            <pc:sldMk cId="1147773024" sldId="2146847058"/>
            <ac:picMk id="32" creationId="{C28CBBCC-CDBB-6031-AD85-FE0E9501220F}"/>
          </ac:picMkLst>
        </pc:picChg>
      </pc:sldChg>
      <pc:sldChg chg="modSp add del mod">
        <pc:chgData name="Deeksha L J" userId="337528187980889c" providerId="LiveId" clId="{00B904C6-2EA2-4213-A5FD-A13CF6044704}" dt="2025-06-20T17:32:33.299" v="861" actId="2696"/>
        <pc:sldMkLst>
          <pc:docMk/>
          <pc:sldMk cId="141744482" sldId="2146847059"/>
        </pc:sldMkLst>
        <pc:spChg chg="mod">
          <ac:chgData name="Deeksha L J" userId="337528187980889c" providerId="LiveId" clId="{00B904C6-2EA2-4213-A5FD-A13CF6044704}" dt="2025-06-20T17:21:09.386" v="839" actId="21"/>
          <ac:spMkLst>
            <pc:docMk/>
            <pc:sldMk cId="141744482" sldId="2146847059"/>
            <ac:spMk id="2" creationId="{A03120E3-0B87-5F26-DD47-1FC41031093B}"/>
          </ac:spMkLst>
        </pc:spChg>
      </pc:sldChg>
      <pc:sldChg chg="addSp delSp modSp add mod">
        <pc:chgData name="Deeksha L J" userId="337528187980889c" providerId="LiveId" clId="{00B904C6-2EA2-4213-A5FD-A13CF6044704}" dt="2025-06-20T17:25:28.537" v="860" actId="207"/>
        <pc:sldMkLst>
          <pc:docMk/>
          <pc:sldMk cId="1211565070" sldId="2146847060"/>
        </pc:sldMkLst>
        <pc:spChg chg="add del mod">
          <ac:chgData name="Deeksha L J" userId="337528187980889c" providerId="LiveId" clId="{00B904C6-2EA2-4213-A5FD-A13CF6044704}" dt="2025-06-20T17:19:42.062" v="820" actId="931"/>
          <ac:spMkLst>
            <pc:docMk/>
            <pc:sldMk cId="1211565070" sldId="2146847060"/>
            <ac:spMk id="3" creationId="{FF96B041-579E-0953-B875-FD41345D93DA}"/>
          </ac:spMkLst>
        </pc:spChg>
        <pc:spChg chg="add mod">
          <ac:chgData name="Deeksha L J" userId="337528187980889c" providerId="LiveId" clId="{00B904C6-2EA2-4213-A5FD-A13CF6044704}" dt="2025-06-20T17:25:28.537" v="860" actId="207"/>
          <ac:spMkLst>
            <pc:docMk/>
            <pc:sldMk cId="1211565070" sldId="2146847060"/>
            <ac:spMk id="10" creationId="{F1CFC921-C4F4-9427-7B67-BD4A0ABC023B}"/>
          </ac:spMkLst>
        </pc:spChg>
        <pc:picChg chg="add mod">
          <ac:chgData name="Deeksha L J" userId="337528187980889c" providerId="LiveId" clId="{00B904C6-2EA2-4213-A5FD-A13CF6044704}" dt="2025-06-20T17:21:35.762" v="844" actId="1076"/>
          <ac:picMkLst>
            <pc:docMk/>
            <pc:sldMk cId="1211565070" sldId="2146847060"/>
            <ac:picMk id="6" creationId="{5B7B9115-86BF-0653-B7FD-793E213F14E8}"/>
          </ac:picMkLst>
        </pc:picChg>
        <pc:picChg chg="add mod">
          <ac:chgData name="Deeksha L J" userId="337528187980889c" providerId="LiveId" clId="{00B904C6-2EA2-4213-A5FD-A13CF6044704}" dt="2025-06-20T17:20:46.212" v="836" actId="1076"/>
          <ac:picMkLst>
            <pc:docMk/>
            <pc:sldMk cId="1211565070" sldId="2146847060"/>
            <ac:picMk id="8" creationId="{ACBD81EE-2859-7445-73FD-4128DABAE627}"/>
          </ac:picMkLst>
        </pc:picChg>
        <pc:picChg chg="del">
          <ac:chgData name="Deeksha L J" userId="337528187980889c" providerId="LiveId" clId="{00B904C6-2EA2-4213-A5FD-A13CF6044704}" dt="2025-06-20T17:19:27.939" v="819" actId="478"/>
          <ac:picMkLst>
            <pc:docMk/>
            <pc:sldMk cId="1211565070" sldId="2146847060"/>
            <ac:picMk id="30" creationId="{3E1B1BA0-31B0-B153-C764-BD4841657245}"/>
          </ac:picMkLst>
        </pc:picChg>
        <pc:picChg chg="del">
          <ac:chgData name="Deeksha L J" userId="337528187980889c" providerId="LiveId" clId="{00B904C6-2EA2-4213-A5FD-A13CF6044704}" dt="2025-06-20T17:19:54.470" v="824" actId="478"/>
          <ac:picMkLst>
            <pc:docMk/>
            <pc:sldMk cId="1211565070" sldId="2146847060"/>
            <ac:picMk id="32" creationId="{B5B4E69E-CF8D-9C85-1F96-79F4335234A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6/20/2025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6/20/2025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6/20/2025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6/20/2025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github.com/deeksha2824/dct_stegno_c"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2"/>
                </a:solidFill>
                <a:latin typeface="Arial" panose="020B0604020202020204" pitchFamily="34" charset="0"/>
                <a:cs typeface="Arial" panose="020B0604020202020204" pitchFamily="34" charset="0"/>
              </a:rPr>
              <a:t>DCT-Based Image Steganography in C</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795641" y="4500240"/>
            <a:ext cx="8562170"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Deeksha L J</a:t>
            </a:r>
          </a:p>
          <a:p>
            <a:r>
              <a:rPr lang="en-US" sz="2000" b="1" dirty="0">
                <a:solidFill>
                  <a:schemeClr val="accent1">
                    <a:lumMod val="75000"/>
                  </a:schemeClr>
                </a:solidFill>
                <a:latin typeface="Arial"/>
                <a:cs typeface="Arial"/>
              </a:rPr>
              <a:t>       -- Mangalore Institute of Technology &amp; Engineering, Moodabidre </a:t>
            </a:r>
          </a:p>
          <a:p>
            <a:r>
              <a:rPr lang="en-US" sz="2000" b="1" dirty="0">
                <a:solidFill>
                  <a:schemeClr val="accent1">
                    <a:lumMod val="75000"/>
                  </a:schemeClr>
                </a:solidFill>
                <a:latin typeface="Arial"/>
                <a:cs typeface="Arial"/>
              </a:rPr>
              <a:t>       -- CSE-IoT &amp; Cybersecurity with Blockchain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7B7F1-6EA0-D2AD-8E28-B90A53D3EDC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8AFCF02-1A2F-D04A-E4BF-34D17CD29E8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5B7B9115-86BF-0653-B7FD-793E213F14E8}"/>
              </a:ext>
            </a:extLst>
          </p:cNvPr>
          <p:cNvPicPr>
            <a:picLocks noGrp="1" noChangeAspect="1"/>
          </p:cNvPicPr>
          <p:nvPr>
            <p:ph idx="1"/>
          </p:nvPr>
        </p:nvPicPr>
        <p:blipFill>
          <a:blip r:embed="rId2"/>
          <a:stretch>
            <a:fillRect/>
          </a:stretch>
        </p:blipFill>
        <p:spPr>
          <a:xfrm>
            <a:off x="581192" y="2656208"/>
            <a:ext cx="8798949" cy="2085316"/>
          </a:xfrm>
        </p:spPr>
      </p:pic>
      <p:pic>
        <p:nvPicPr>
          <p:cNvPr id="8" name="Picture 7">
            <a:extLst>
              <a:ext uri="{FF2B5EF4-FFF2-40B4-BE49-F238E27FC236}">
                <a16:creationId xmlns:a16="http://schemas.microsoft.com/office/drawing/2014/main" id="{ACBD81EE-2859-7445-73FD-4128DABAE627}"/>
              </a:ext>
            </a:extLst>
          </p:cNvPr>
          <p:cNvPicPr>
            <a:picLocks noChangeAspect="1"/>
          </p:cNvPicPr>
          <p:nvPr/>
        </p:nvPicPr>
        <p:blipFill>
          <a:blip r:embed="rId3"/>
          <a:stretch>
            <a:fillRect/>
          </a:stretch>
        </p:blipFill>
        <p:spPr>
          <a:xfrm>
            <a:off x="581192" y="1544224"/>
            <a:ext cx="2850266" cy="800212"/>
          </a:xfrm>
          <a:prstGeom prst="rect">
            <a:avLst/>
          </a:prstGeom>
        </p:spPr>
      </p:pic>
      <p:sp>
        <p:nvSpPr>
          <p:cNvPr id="10" name="TextBox 9">
            <a:extLst>
              <a:ext uri="{FF2B5EF4-FFF2-40B4-BE49-F238E27FC236}">
                <a16:creationId xmlns:a16="http://schemas.microsoft.com/office/drawing/2014/main" id="{F1CFC921-C4F4-9427-7B67-BD4A0ABC023B}"/>
              </a:ext>
            </a:extLst>
          </p:cNvPr>
          <p:cNvSpPr txBox="1"/>
          <p:nvPr/>
        </p:nvSpPr>
        <p:spPr>
          <a:xfrm>
            <a:off x="581192" y="4852111"/>
            <a:ext cx="6096000" cy="923330"/>
          </a:xfrm>
          <a:prstGeom prst="rect">
            <a:avLst/>
          </a:prstGeom>
          <a:noFill/>
        </p:spPr>
        <p:txBody>
          <a:bodyPr wrap="square">
            <a:spAutoFit/>
          </a:bodyPr>
          <a:lstStyle/>
          <a:p>
            <a:pPr marL="0" indent="0">
              <a:buNone/>
            </a:pPr>
            <a:endParaRPr lang="en-US" sz="1800" b="1" dirty="0"/>
          </a:p>
          <a:p>
            <a:pPr marL="305435" indent="-305435"/>
            <a:r>
              <a:rPr lang="en-US" sz="1800" b="1" dirty="0"/>
              <a:t> Github link</a:t>
            </a:r>
          </a:p>
          <a:p>
            <a:pPr marL="0" indent="0">
              <a:buNone/>
            </a:pPr>
            <a:r>
              <a:rPr lang="en-US" sz="1800" dirty="0">
                <a:solidFill>
                  <a:schemeClr val="tx2"/>
                </a:solidFill>
              </a:rPr>
              <a:t>  </a:t>
            </a:r>
            <a:r>
              <a:rPr lang="en-US" sz="1800" dirty="0">
                <a:solidFill>
                  <a:schemeClr val="tx2"/>
                </a:solidFill>
                <a:hlinkClick r:id="rId4">
                  <a:extLst>
                    <a:ext uri="{A12FA001-AC4F-418D-AE19-62706E023703}">
                      <ahyp:hlinkClr xmlns:ahyp="http://schemas.microsoft.com/office/drawing/2018/hyperlinkcolor" val="tx"/>
                    </a:ext>
                  </a:extLst>
                </a:hlinkClick>
              </a:rPr>
              <a:t>https://github.com/deeksha2824/dct_stegno_c</a:t>
            </a:r>
            <a:r>
              <a:rPr lang="en-US" sz="1800" dirty="0">
                <a:solidFill>
                  <a:schemeClr val="tx2"/>
                </a:solidFill>
              </a:rPr>
              <a:t>  </a:t>
            </a:r>
          </a:p>
        </p:txBody>
      </p:sp>
    </p:spTree>
    <p:extLst>
      <p:ext uri="{BB962C8B-B14F-4D97-AF65-F5344CB8AC3E}">
        <p14:creationId xmlns:p14="http://schemas.microsoft.com/office/powerpoint/2010/main" val="121156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4" name="Rectangle 2">
            <a:extLst>
              <a:ext uri="{FF2B5EF4-FFF2-40B4-BE49-F238E27FC236}">
                <a16:creationId xmlns:a16="http://schemas.microsoft.com/office/drawing/2014/main" id="{831D289F-3D20-A128-051F-0B350F96E269}"/>
              </a:ext>
            </a:extLst>
          </p:cNvPr>
          <p:cNvSpPr>
            <a:spLocks noGrp="1" noChangeArrowheads="1"/>
          </p:cNvSpPr>
          <p:nvPr>
            <p:ph idx="1"/>
          </p:nvPr>
        </p:nvSpPr>
        <p:spPr bwMode="auto">
          <a:xfrm>
            <a:off x="581192" y="1275885"/>
            <a:ext cx="11197853"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dirty="0">
                <a:ln>
                  <a:noFill/>
                </a:ln>
                <a:solidFill>
                  <a:schemeClr val="tx1"/>
                </a:solidFill>
                <a:effectLst/>
                <a:latin typeface="Arial" panose="020B0604020202020204" pitchFamily="34" charset="0"/>
              </a:rPr>
              <a:t>The proposed DCT-based steganography effectively hides messages within grayscale images with minimal visible distortion, ensuring secure data embedding. Decoding retrieves messages accurately. Challenges included handling BMP image format limitations and ensuring precise bit manipulation in C. Potential improvements are extending support to color images, increasing payload capacity, and adding encryption for enhanced security.</a:t>
            </a: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374955"/>
            <a:ext cx="11029615" cy="2900516"/>
          </a:xfrm>
        </p:spPr>
        <p:txBody>
          <a:bodyPr>
            <a:normAutofit/>
          </a:bodyPr>
          <a:lstStyle/>
          <a:p>
            <a:pPr marL="0" indent="0">
              <a:buNone/>
            </a:pPr>
            <a:endParaRPr lang="en-US" sz="2600" b="1" dirty="0"/>
          </a:p>
          <a:p>
            <a:pPr marL="305435" indent="-305435"/>
            <a:r>
              <a:rPr lang="en-IN" sz="2600" dirty="0"/>
              <a:t>Extend the method to support </a:t>
            </a:r>
            <a:r>
              <a:rPr lang="en-IN" sz="2600" b="1" dirty="0"/>
              <a:t>RGB/</a:t>
            </a:r>
            <a:r>
              <a:rPr lang="en-IN" sz="2600" b="1" dirty="0" err="1"/>
              <a:t>color</a:t>
            </a:r>
            <a:r>
              <a:rPr lang="en-IN" sz="2600" b="1" dirty="0"/>
              <a:t> images</a:t>
            </a:r>
            <a:r>
              <a:rPr lang="en-IN" sz="2600" dirty="0"/>
              <a:t> for higher data capacity.</a:t>
            </a:r>
          </a:p>
          <a:p>
            <a:pPr marL="305435" indent="-305435"/>
            <a:r>
              <a:rPr lang="en-IN" sz="2600" dirty="0"/>
              <a:t>Integrate </a:t>
            </a:r>
            <a:r>
              <a:rPr lang="en-IN" sz="2600" b="1" dirty="0"/>
              <a:t>encryption techniques</a:t>
            </a:r>
            <a:r>
              <a:rPr lang="en-IN" sz="2600" dirty="0"/>
              <a:t> for added security before embedding.</a:t>
            </a:r>
          </a:p>
          <a:p>
            <a:pPr marL="305435" indent="-305435"/>
            <a:r>
              <a:rPr lang="en-IN" sz="2600" dirty="0"/>
              <a:t>Improve </a:t>
            </a:r>
            <a:r>
              <a:rPr lang="en-IN" sz="2600" b="1" dirty="0"/>
              <a:t>compression resistance</a:t>
            </a:r>
            <a:r>
              <a:rPr lang="en-IN" sz="2600" dirty="0"/>
              <a:t> to withstand JPEG or other lossy formats.</a:t>
            </a:r>
          </a:p>
          <a:p>
            <a:pPr marL="305435" indent="-305435"/>
            <a:r>
              <a:rPr lang="en-IN" sz="2600" dirty="0"/>
              <a:t>Develop a </a:t>
            </a:r>
            <a:r>
              <a:rPr lang="en-IN" sz="2600" b="1" dirty="0"/>
              <a:t>GUI tool</a:t>
            </a:r>
            <a:r>
              <a:rPr lang="en-IN" sz="2600" dirty="0"/>
              <a:t> for user-friendly encoding and decoding.</a:t>
            </a:r>
            <a:endParaRPr lang="en-US" sz="26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8"/>
            <a:ext cx="11029616" cy="689173"/>
          </a:xfrm>
          <a:prstGeom prst="rect">
            <a:avLst/>
          </a:prstGeom>
        </p:spPr>
        <p:txBody>
          <a:bodyPr vert="horz" lIns="91440" tIns="45720" rIns="91440" bIns="45720" rtlCol="0" anchor="b">
            <a:normAutofit fontScale="90000" lnSpcReduction="1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02026"/>
            <a:ext cx="11029615" cy="5462568"/>
          </a:xfrm>
        </p:spPr>
        <p:txBody>
          <a:bodyPr>
            <a:noAutofit/>
          </a:bodyPr>
          <a:lstStyle/>
          <a:p>
            <a:r>
              <a:rPr lang="en-IN" sz="2000" b="1" dirty="0">
                <a:latin typeface="Arial" panose="020B0604020202020204" pitchFamily="34" charset="0"/>
                <a:cs typeface="Arial" panose="020B0604020202020204" pitchFamily="34" charset="0"/>
              </a:rPr>
              <a:t>R. Chandramouli and N. Memon</a:t>
            </a:r>
            <a:r>
              <a:rPr lang="en-IN" sz="2000" dirty="0">
                <a:latin typeface="Arial" panose="020B0604020202020204" pitchFamily="34" charset="0"/>
                <a:cs typeface="Arial" panose="020B0604020202020204" pitchFamily="34" charset="0"/>
              </a:rPr>
              <a:t>,</a:t>
            </a:r>
            <a:br>
              <a:rPr lang="en-IN" sz="2000" dirty="0">
                <a:latin typeface="Arial" panose="020B0604020202020204" pitchFamily="34" charset="0"/>
                <a:cs typeface="Arial" panose="020B0604020202020204" pitchFamily="34" charset="0"/>
              </a:rPr>
            </a:br>
            <a:r>
              <a:rPr lang="en-IN" sz="2000" i="1" dirty="0">
                <a:latin typeface="Arial" panose="020B0604020202020204" pitchFamily="34" charset="0"/>
                <a:cs typeface="Arial" panose="020B0604020202020204" pitchFamily="34" charset="0"/>
              </a:rPr>
              <a:t>“Analysis of LSB based image steganography techniques”</a:t>
            </a:r>
            <a:r>
              <a:rPr lang="en-IN" sz="2000" dirty="0">
                <a:latin typeface="Arial" panose="020B0604020202020204" pitchFamily="34" charset="0"/>
                <a:cs typeface="Arial" panose="020B0604020202020204" pitchFamily="34" charset="0"/>
              </a:rPr>
              <a:t>,</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Proceedings of ICIP 2001, Vol. 3, pp. 1019-1022.</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DOI:10.1109/ICIP.2001.958943</a:t>
            </a:r>
          </a:p>
          <a:p>
            <a:r>
              <a:rPr lang="en-IN" sz="2000" b="1" dirty="0">
                <a:latin typeface="Arial" panose="020B0604020202020204" pitchFamily="34" charset="0"/>
                <a:cs typeface="Arial" panose="020B0604020202020204" pitchFamily="34" charset="0"/>
              </a:rPr>
              <a:t>N. Provos and P. Honeyman</a:t>
            </a:r>
            <a:r>
              <a:rPr lang="en-IN" sz="2000" dirty="0">
                <a:latin typeface="Arial" panose="020B0604020202020204" pitchFamily="34" charset="0"/>
                <a:cs typeface="Arial" panose="020B0604020202020204" pitchFamily="34" charset="0"/>
              </a:rPr>
              <a:t>,</a:t>
            </a:r>
            <a:br>
              <a:rPr lang="en-IN" sz="2000" dirty="0">
                <a:latin typeface="Arial" panose="020B0604020202020204" pitchFamily="34" charset="0"/>
                <a:cs typeface="Arial" panose="020B0604020202020204" pitchFamily="34" charset="0"/>
              </a:rPr>
            </a:br>
            <a:r>
              <a:rPr lang="en-IN" sz="2000" i="1" dirty="0">
                <a:latin typeface="Arial" panose="020B0604020202020204" pitchFamily="34" charset="0"/>
                <a:cs typeface="Arial" panose="020B0604020202020204" pitchFamily="34" charset="0"/>
              </a:rPr>
              <a:t>“Hide and seek: An introduction to steganography”</a:t>
            </a:r>
            <a:r>
              <a:rPr lang="en-IN" sz="2000" dirty="0">
                <a:latin typeface="Arial" panose="020B0604020202020204" pitchFamily="34" charset="0"/>
                <a:cs typeface="Arial" panose="020B0604020202020204" pitchFamily="34" charset="0"/>
              </a:rPr>
              <a:t>,</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IEEE Security &amp; Privacy, vol. 1, no. 3, pp. 32–44, 2003.</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DOI:10.1109/MSECP.2003.1203220</a:t>
            </a:r>
          </a:p>
          <a:p>
            <a:r>
              <a:rPr lang="en-IN" sz="2000" b="1" dirty="0">
                <a:latin typeface="Arial" panose="020B0604020202020204" pitchFamily="34" charset="0"/>
                <a:cs typeface="Arial" panose="020B0604020202020204" pitchFamily="34" charset="0"/>
              </a:rPr>
              <a:t>J. Fridrich</a:t>
            </a:r>
            <a:r>
              <a:rPr lang="en-IN" sz="2000" dirty="0">
                <a:latin typeface="Arial" panose="020B0604020202020204" pitchFamily="34" charset="0"/>
                <a:cs typeface="Arial" panose="020B0604020202020204" pitchFamily="34" charset="0"/>
              </a:rPr>
              <a:t>,</a:t>
            </a:r>
            <a:br>
              <a:rPr lang="en-IN" sz="2000" dirty="0">
                <a:latin typeface="Arial" panose="020B0604020202020204" pitchFamily="34" charset="0"/>
                <a:cs typeface="Arial" panose="020B0604020202020204" pitchFamily="34" charset="0"/>
              </a:rPr>
            </a:br>
            <a:r>
              <a:rPr lang="en-IN" sz="2000" i="1" dirty="0">
                <a:latin typeface="Arial" panose="020B0604020202020204" pitchFamily="34" charset="0"/>
                <a:cs typeface="Arial" panose="020B0604020202020204" pitchFamily="34" charset="0"/>
              </a:rPr>
              <a:t>“Applications of data hiding in digital images”</a:t>
            </a:r>
            <a:r>
              <a:rPr lang="en-IN" sz="2000" dirty="0">
                <a:latin typeface="Arial" panose="020B0604020202020204" pitchFamily="34" charset="0"/>
                <a:cs typeface="Arial" panose="020B0604020202020204" pitchFamily="34" charset="0"/>
              </a:rPr>
              <a:t>,</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Proceedings of the Conference on Information Sciences and Systems, 1999.</a:t>
            </a:r>
          </a:p>
          <a:p>
            <a:r>
              <a:rPr lang="en-IN" sz="2000" b="1" dirty="0">
                <a:latin typeface="Arial" panose="020B0604020202020204" pitchFamily="34" charset="0"/>
                <a:cs typeface="Arial" panose="020B0604020202020204" pitchFamily="34" charset="0"/>
              </a:rPr>
              <a:t>M. Hussain and M. Hussain</a:t>
            </a:r>
            <a:r>
              <a:rPr lang="en-IN" sz="2000" dirty="0">
                <a:latin typeface="Arial" panose="020B0604020202020204" pitchFamily="34" charset="0"/>
                <a:cs typeface="Arial" panose="020B0604020202020204" pitchFamily="34" charset="0"/>
              </a:rPr>
              <a:t>,</a:t>
            </a:r>
            <a:br>
              <a:rPr lang="en-IN" sz="2000" dirty="0">
                <a:latin typeface="Arial" panose="020B0604020202020204" pitchFamily="34" charset="0"/>
                <a:cs typeface="Arial" panose="020B0604020202020204" pitchFamily="34" charset="0"/>
              </a:rPr>
            </a:br>
            <a:r>
              <a:rPr lang="en-IN" sz="2000" i="1" dirty="0">
                <a:latin typeface="Arial" panose="020B0604020202020204" pitchFamily="34" charset="0"/>
                <a:cs typeface="Arial" panose="020B0604020202020204" pitchFamily="34" charset="0"/>
              </a:rPr>
              <a:t>“A survey of image steganography techniques”</a:t>
            </a:r>
            <a:r>
              <a:rPr lang="en-IN" sz="2000" dirty="0">
                <a:latin typeface="Arial" panose="020B0604020202020204" pitchFamily="34" charset="0"/>
                <a:cs typeface="Arial" panose="020B0604020202020204" pitchFamily="34" charset="0"/>
              </a:rPr>
              <a:t>,</a:t>
            </a:r>
            <a:br>
              <a:rPr lang="en-IN" sz="2000" dirty="0">
                <a:latin typeface="Arial" panose="020B0604020202020204" pitchFamily="34" charset="0"/>
                <a:cs typeface="Arial" panose="020B0604020202020204" pitchFamily="34" charset="0"/>
              </a:rPr>
            </a:br>
            <a:r>
              <a:rPr lang="en-IN" sz="2000" dirty="0">
                <a:latin typeface="Arial" panose="020B0604020202020204" pitchFamily="34" charset="0"/>
                <a:cs typeface="Arial" panose="020B0604020202020204" pitchFamily="34" charset="0"/>
              </a:rPr>
              <a:t>International Journal of Advanced Science and Technology, vol. 54, pp. 113-124, 2013.</a:t>
            </a:r>
          </a:p>
          <a:p>
            <a:pPr marL="305435" indent="-305435"/>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1179095"/>
            <a:ext cx="10515600" cy="704936"/>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884031"/>
            <a:ext cx="10118558" cy="3794874"/>
          </a:xfrm>
        </p:spPr>
        <p:txBody>
          <a:bodyPr vert="horz" lIns="91440" tIns="45720" rIns="91440" bIns="45720" rtlCol="0" anchor="t">
            <a:noAutofit/>
          </a:bodyPr>
          <a:lstStyle/>
          <a:p>
            <a:pPr marL="0" indent="0">
              <a:buNone/>
            </a:pPr>
            <a:r>
              <a:rPr lang="en-US" sz="2000"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b="1" dirty="0">
                <a:latin typeface="Arial"/>
                <a:ea typeface="+mn-lt"/>
                <a:cs typeface="Calibri"/>
              </a:rPr>
              <a:t>System</a:t>
            </a:r>
          </a:p>
          <a:p>
            <a:pPr marL="305435" indent="-305435"/>
            <a:r>
              <a:rPr lang="en-US" sz="2000" b="1" dirty="0">
                <a:latin typeface="Arial"/>
                <a:ea typeface="+mn-lt"/>
                <a:cs typeface="Calibri"/>
              </a:rPr>
              <a:t> </a:t>
            </a:r>
            <a:r>
              <a:rPr lang="en-US" sz="2000" b="1" dirty="0">
                <a:latin typeface="Arial"/>
                <a:ea typeface="+mn-lt"/>
                <a:cs typeface="+mn-lt"/>
              </a:rPr>
              <a:t>Development Approach  </a:t>
            </a:r>
            <a:endParaRPr lang="en-US" b="1"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b="1"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b="1"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b="1"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800" dirty="0">
                <a:latin typeface="Arial" panose="020B0604020202020204" pitchFamily="34" charset="0"/>
                <a:cs typeface="Arial" panose="020B0604020202020204" pitchFamily="34" charset="0"/>
              </a:rPr>
              <a:t>This project addresses the need for secure and covert communication by hiding secret information within digital images. Traditional spatial domain techniques, which modify pixel values directly, are easily detected and vulnerable to compression. To overcome this, the project applies Discrete Cosine Transform (DCT)-based steganography to embed data in the frequency domain, making it less perceptible. The solution targets 8-bit grayscale BMP images (256×256) and implements efficient encoding and decoding in C while preserving image quality.</a:t>
            </a:r>
            <a:endParaRPr lang="en-IN"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5" cy="4011561"/>
          </a:xfrm>
        </p:spPr>
        <p:txBody>
          <a:bodyPr>
            <a:normAutofit fontScale="92500" lnSpcReduction="10000"/>
          </a:bodyPr>
          <a:lstStyle/>
          <a:p>
            <a:pPr marL="0" indent="0">
              <a:buNone/>
            </a:pPr>
            <a:endParaRPr lang="en-US" sz="2800" dirty="0">
              <a:latin typeface="Arial" panose="020B0604020202020204" pitchFamily="34" charset="0"/>
              <a:cs typeface="Arial" panose="020B0604020202020204" pitchFamily="34" charset="0"/>
            </a:endParaRPr>
          </a:p>
          <a:p>
            <a:pPr marL="305435" indent="-305435"/>
            <a:r>
              <a:rPr lang="en-IN" sz="2800" dirty="0">
                <a:solidFill>
                  <a:srgbClr val="0F0F0F"/>
                </a:solidFill>
                <a:latin typeface="Arial" panose="020B0604020202020204" pitchFamily="34" charset="0"/>
                <a:cs typeface="Arial" panose="020B0604020202020204" pitchFamily="34" charset="0"/>
              </a:rPr>
              <a:t>System requirements</a:t>
            </a:r>
          </a:p>
          <a:p>
            <a:pPr marL="0" indent="0">
              <a:buNone/>
            </a:pPr>
            <a:r>
              <a:rPr lang="en-IN" sz="2800" dirty="0">
                <a:solidFill>
                  <a:srgbClr val="0F0F0F"/>
                </a:solidFill>
                <a:latin typeface="Arial" panose="020B0604020202020204" pitchFamily="34" charset="0"/>
                <a:cs typeface="Arial" panose="020B0604020202020204" pitchFamily="34" charset="0"/>
              </a:rPr>
              <a:t>     - Windows / Linux system with C compiler (GCC or MinGW)  </a:t>
            </a:r>
          </a:p>
          <a:p>
            <a:pPr marL="0" indent="0">
              <a:buNone/>
            </a:pPr>
            <a:r>
              <a:rPr lang="en-IN" sz="2800" dirty="0">
                <a:solidFill>
                  <a:srgbClr val="0F0F0F"/>
                </a:solidFill>
                <a:latin typeface="Arial" panose="020B0604020202020204" pitchFamily="34" charset="0"/>
                <a:cs typeface="Arial" panose="020B0604020202020204" pitchFamily="34" charset="0"/>
              </a:rPr>
              <a:t>     - 4 GB RAM (minimum)  </a:t>
            </a:r>
          </a:p>
          <a:p>
            <a:pPr marL="0" indent="0">
              <a:buNone/>
            </a:pPr>
            <a:r>
              <a:rPr lang="en-IN" sz="2800" dirty="0">
                <a:solidFill>
                  <a:srgbClr val="0F0F0F"/>
                </a:solidFill>
                <a:latin typeface="Arial" panose="020B0604020202020204" pitchFamily="34" charset="0"/>
                <a:cs typeface="Arial" panose="020B0604020202020204" pitchFamily="34" charset="0"/>
              </a:rPr>
              <a:t>     - 256×256 grayscale BMP image as input  </a:t>
            </a:r>
          </a:p>
          <a:p>
            <a:pPr marL="0" indent="0">
              <a:buNone/>
            </a:pPr>
            <a:r>
              <a:rPr lang="en-IN" sz="2800" dirty="0">
                <a:solidFill>
                  <a:srgbClr val="0F0F0F"/>
                </a:solidFill>
                <a:latin typeface="Arial" panose="020B0604020202020204" pitchFamily="34" charset="0"/>
                <a:cs typeface="Arial" panose="020B0604020202020204" pitchFamily="34" charset="0"/>
              </a:rPr>
              <a:t>     - Command-line terminal for compilation &amp; execution  </a:t>
            </a:r>
          </a:p>
          <a:p>
            <a:pPr marL="0" indent="0">
              <a:buNone/>
            </a:pPr>
            <a:r>
              <a:rPr lang="en-IN" sz="2800" dirty="0">
                <a:solidFill>
                  <a:srgbClr val="0F0F0F"/>
                </a:solidFill>
                <a:latin typeface="Arial" panose="020B0604020202020204" pitchFamily="34" charset="0"/>
                <a:cs typeface="Arial" panose="020B0604020202020204" pitchFamily="34" charset="0"/>
              </a:rPr>
              <a:t>     - Recommended: Visual Studio Code or any C IDE </a:t>
            </a: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870E7-4F1A-324F-C946-58F6E1066F1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91C6EA0-DE7B-D66A-CDDC-A270408F536F}"/>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F75711C6-02A4-58F9-E1DE-D63DE37DF5F9}"/>
              </a:ext>
            </a:extLst>
          </p:cNvPr>
          <p:cNvSpPr>
            <a:spLocks noGrp="1"/>
          </p:cNvSpPr>
          <p:nvPr>
            <p:ph idx="1"/>
          </p:nvPr>
        </p:nvSpPr>
        <p:spPr>
          <a:xfrm>
            <a:off x="581192" y="1302025"/>
            <a:ext cx="11029615" cy="4302361"/>
          </a:xfrm>
        </p:spPr>
        <p:txBody>
          <a:bodyPr>
            <a:normAutofit fontScale="55000" lnSpcReduction="20000"/>
          </a:bodyPr>
          <a:lstStyle/>
          <a:p>
            <a:pPr marL="0" indent="0" algn="just">
              <a:buNone/>
            </a:pPr>
            <a:endParaRPr lang="en-US" sz="4700" dirty="0">
              <a:latin typeface="Arial" panose="020B0604020202020204" pitchFamily="34" charset="0"/>
              <a:cs typeface="Arial" panose="020B0604020202020204" pitchFamily="34" charset="0"/>
            </a:endParaRPr>
          </a:p>
          <a:p>
            <a:pPr marL="305435" indent="-305435" algn="just"/>
            <a:r>
              <a:rPr lang="en-IN" sz="4700" dirty="0">
                <a:solidFill>
                  <a:srgbClr val="0F0F0F"/>
                </a:solidFill>
                <a:latin typeface="Arial" panose="020B0604020202020204" pitchFamily="34" charset="0"/>
                <a:cs typeface="Arial" panose="020B0604020202020204" pitchFamily="34" charset="0"/>
              </a:rPr>
              <a:t>Library required to build the model</a:t>
            </a:r>
          </a:p>
          <a:p>
            <a:pPr marL="0" indent="0" algn="just">
              <a:buNone/>
            </a:pPr>
            <a:r>
              <a:rPr lang="en-IN" sz="4700" dirty="0">
                <a:solidFill>
                  <a:srgbClr val="0F0F0F"/>
                </a:solidFill>
                <a:latin typeface="Arial" panose="020B0604020202020204" pitchFamily="34" charset="0"/>
                <a:cs typeface="Arial" panose="020B0604020202020204" pitchFamily="34" charset="0"/>
              </a:rPr>
              <a:t>    Standard C Libraries:</a:t>
            </a:r>
          </a:p>
          <a:p>
            <a:pPr marL="0" indent="0" algn="just">
              <a:buNone/>
            </a:pPr>
            <a:r>
              <a:rPr lang="en-IN" sz="4700" dirty="0">
                <a:solidFill>
                  <a:srgbClr val="0F0F0F"/>
                </a:solidFill>
                <a:latin typeface="Arial" panose="020B0604020202020204" pitchFamily="34" charset="0"/>
                <a:cs typeface="Arial" panose="020B0604020202020204" pitchFamily="34" charset="0"/>
              </a:rPr>
              <a:t>      - </a:t>
            </a:r>
            <a:r>
              <a:rPr lang="en-IN" sz="4700" dirty="0" err="1">
                <a:solidFill>
                  <a:srgbClr val="0F0F0F"/>
                </a:solidFill>
                <a:latin typeface="Arial" panose="020B0604020202020204" pitchFamily="34" charset="0"/>
                <a:cs typeface="Arial" panose="020B0604020202020204" pitchFamily="34" charset="0"/>
              </a:rPr>
              <a:t>stdio.h</a:t>
            </a:r>
            <a:r>
              <a:rPr lang="en-IN" sz="4700" dirty="0">
                <a:solidFill>
                  <a:srgbClr val="0F0F0F"/>
                </a:solidFill>
                <a:latin typeface="Arial" panose="020B0604020202020204" pitchFamily="34" charset="0"/>
                <a:cs typeface="Arial" panose="020B0604020202020204" pitchFamily="34" charset="0"/>
              </a:rPr>
              <a:t> → File I/O</a:t>
            </a:r>
          </a:p>
          <a:p>
            <a:pPr marL="0" indent="0" algn="just">
              <a:buNone/>
            </a:pPr>
            <a:r>
              <a:rPr lang="en-IN" sz="4700" dirty="0">
                <a:solidFill>
                  <a:srgbClr val="0F0F0F"/>
                </a:solidFill>
                <a:latin typeface="Arial" panose="020B0604020202020204" pitchFamily="34" charset="0"/>
                <a:cs typeface="Arial" panose="020B0604020202020204" pitchFamily="34" charset="0"/>
              </a:rPr>
              <a:t>      - </a:t>
            </a:r>
            <a:r>
              <a:rPr lang="en-IN" sz="4700" dirty="0" err="1">
                <a:solidFill>
                  <a:srgbClr val="0F0F0F"/>
                </a:solidFill>
                <a:latin typeface="Arial" panose="020B0604020202020204" pitchFamily="34" charset="0"/>
                <a:cs typeface="Arial" panose="020B0604020202020204" pitchFamily="34" charset="0"/>
              </a:rPr>
              <a:t>stdlib.h</a:t>
            </a:r>
            <a:r>
              <a:rPr lang="en-IN" sz="4700" dirty="0">
                <a:solidFill>
                  <a:srgbClr val="0F0F0F"/>
                </a:solidFill>
                <a:latin typeface="Arial" panose="020B0604020202020204" pitchFamily="34" charset="0"/>
                <a:cs typeface="Arial" panose="020B0604020202020204" pitchFamily="34" charset="0"/>
              </a:rPr>
              <a:t> → Memory management</a:t>
            </a:r>
          </a:p>
          <a:p>
            <a:pPr marL="0" indent="0" algn="just">
              <a:buNone/>
            </a:pPr>
            <a:r>
              <a:rPr lang="en-IN" sz="4700" dirty="0">
                <a:solidFill>
                  <a:srgbClr val="0F0F0F"/>
                </a:solidFill>
                <a:latin typeface="Arial" panose="020B0604020202020204" pitchFamily="34" charset="0"/>
                <a:cs typeface="Arial" panose="020B0604020202020204" pitchFamily="34" charset="0"/>
              </a:rPr>
              <a:t>      - </a:t>
            </a:r>
            <a:r>
              <a:rPr lang="en-IN" sz="4700" dirty="0" err="1">
                <a:solidFill>
                  <a:srgbClr val="0F0F0F"/>
                </a:solidFill>
                <a:latin typeface="Arial" panose="020B0604020202020204" pitchFamily="34" charset="0"/>
                <a:cs typeface="Arial" panose="020B0604020202020204" pitchFamily="34" charset="0"/>
              </a:rPr>
              <a:t>math.h</a:t>
            </a:r>
            <a:r>
              <a:rPr lang="en-IN" sz="4700" dirty="0">
                <a:solidFill>
                  <a:srgbClr val="0F0F0F"/>
                </a:solidFill>
                <a:latin typeface="Arial" panose="020B0604020202020204" pitchFamily="34" charset="0"/>
                <a:cs typeface="Arial" panose="020B0604020202020204" pitchFamily="34" charset="0"/>
              </a:rPr>
              <a:t> → DCT calculations</a:t>
            </a:r>
          </a:p>
          <a:p>
            <a:pPr marL="0" indent="0" algn="just">
              <a:buNone/>
            </a:pPr>
            <a:r>
              <a:rPr lang="en-IN" sz="4700" dirty="0">
                <a:solidFill>
                  <a:srgbClr val="0F0F0F"/>
                </a:solidFill>
                <a:latin typeface="Arial" panose="020B0604020202020204" pitchFamily="34" charset="0"/>
                <a:cs typeface="Arial" panose="020B0604020202020204" pitchFamily="34" charset="0"/>
              </a:rPr>
              <a:t>    Custom Project Library:</a:t>
            </a:r>
          </a:p>
          <a:p>
            <a:pPr marL="0" indent="0" algn="just">
              <a:buNone/>
            </a:pPr>
            <a:r>
              <a:rPr lang="en-IN" sz="4700" dirty="0">
                <a:solidFill>
                  <a:srgbClr val="0F0F0F"/>
                </a:solidFill>
                <a:latin typeface="Arial" panose="020B0604020202020204" pitchFamily="34" charset="0"/>
                <a:cs typeface="Arial" panose="020B0604020202020204" pitchFamily="34" charset="0"/>
              </a:rPr>
              <a:t>      - </a:t>
            </a:r>
            <a:r>
              <a:rPr lang="en-IN" sz="4700" dirty="0" err="1">
                <a:solidFill>
                  <a:srgbClr val="0F0F0F"/>
                </a:solidFill>
                <a:latin typeface="Arial" panose="020B0604020202020204" pitchFamily="34" charset="0"/>
                <a:cs typeface="Arial" panose="020B0604020202020204" pitchFamily="34" charset="0"/>
              </a:rPr>
              <a:t>dct.h</a:t>
            </a:r>
            <a:r>
              <a:rPr lang="en-IN" sz="4700" dirty="0">
                <a:solidFill>
                  <a:srgbClr val="0F0F0F"/>
                </a:solidFill>
                <a:latin typeface="Arial" panose="020B0604020202020204" pitchFamily="34" charset="0"/>
                <a:cs typeface="Arial" panose="020B0604020202020204" pitchFamily="34" charset="0"/>
              </a:rPr>
              <a:t> → DCT &amp; IDCT functions</a:t>
            </a:r>
          </a:p>
          <a:p>
            <a:pPr marL="0" indent="0" algn="just">
              <a:buNone/>
            </a:pPr>
            <a:endParaRPr lang="en-IN" sz="6500" dirty="0">
              <a:solidFill>
                <a:srgbClr val="0F0F0F"/>
              </a:solidFill>
            </a:endParaRPr>
          </a:p>
        </p:txBody>
      </p:sp>
    </p:spTree>
    <p:extLst>
      <p:ext uri="{BB962C8B-B14F-4D97-AF65-F5344CB8AC3E}">
        <p14:creationId xmlns:p14="http://schemas.microsoft.com/office/powerpoint/2010/main" val="83541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3869742"/>
          </a:xfrm>
        </p:spPr>
        <p:txBody>
          <a:bodyPr>
            <a:normAutofit/>
          </a:bodyPr>
          <a:lstStyle/>
          <a:p>
            <a:pPr marL="0" indent="0">
              <a:buNone/>
            </a:pPr>
            <a:r>
              <a:rPr lang="en-IN" sz="2800" b="1" dirty="0">
                <a:latin typeface="Arial" panose="020B0604020202020204" pitchFamily="34" charset="0"/>
                <a:cs typeface="Arial" panose="020B0604020202020204" pitchFamily="34" charset="0"/>
              </a:rPr>
              <a:t>    </a:t>
            </a:r>
            <a:r>
              <a:rPr lang="en-IN" sz="3200" b="1" dirty="0">
                <a:latin typeface="Arial" panose="020B0604020202020204" pitchFamily="34" charset="0"/>
                <a:cs typeface="Arial" panose="020B0604020202020204" pitchFamily="34" charset="0"/>
              </a:rPr>
              <a:t>Algorithm</a:t>
            </a:r>
            <a:r>
              <a:rPr lang="en-IN" sz="2800" b="1" dirty="0">
                <a:latin typeface="Arial" panose="020B0604020202020204" pitchFamily="34" charset="0"/>
                <a:cs typeface="Arial" panose="020B0604020202020204" pitchFamily="34" charset="0"/>
              </a:rPr>
              <a:t> </a:t>
            </a:r>
          </a:p>
          <a:p>
            <a:r>
              <a:rPr lang="en-IN" sz="2600" dirty="0">
                <a:latin typeface="Arial" panose="020B0604020202020204" pitchFamily="34" charset="0"/>
                <a:cs typeface="Arial" panose="020B0604020202020204" pitchFamily="34" charset="0"/>
              </a:rPr>
              <a:t>Divide the image into 8×8 blocks of pixels.</a:t>
            </a:r>
          </a:p>
          <a:p>
            <a:r>
              <a:rPr lang="en-IN" sz="2600" dirty="0">
                <a:latin typeface="Arial" panose="020B0604020202020204" pitchFamily="34" charset="0"/>
                <a:cs typeface="Arial" panose="020B0604020202020204" pitchFamily="34" charset="0"/>
              </a:rPr>
              <a:t>Apply Discrete Cosine Transform (DCT) to each block.</a:t>
            </a:r>
          </a:p>
          <a:p>
            <a:r>
              <a:rPr lang="en-IN" sz="2600" dirty="0">
                <a:latin typeface="Arial" panose="020B0604020202020204" pitchFamily="34" charset="0"/>
                <a:cs typeface="Arial" panose="020B0604020202020204" pitchFamily="34" charset="0"/>
              </a:rPr>
              <a:t>Embed secret bits by modifying the LSB of selected DCT coefficients.</a:t>
            </a:r>
          </a:p>
          <a:p>
            <a:r>
              <a:rPr lang="en-IN" sz="2600" dirty="0">
                <a:latin typeface="Arial" panose="020B0604020202020204" pitchFamily="34" charset="0"/>
                <a:cs typeface="Arial" panose="020B0604020202020204" pitchFamily="34" charset="0"/>
              </a:rPr>
              <a:t>Apply inverse DCT, reconstruct the image, and save as </a:t>
            </a:r>
            <a:r>
              <a:rPr lang="en-IN" sz="2600" dirty="0" err="1">
                <a:latin typeface="Arial" panose="020B0604020202020204" pitchFamily="34" charset="0"/>
                <a:cs typeface="Arial" panose="020B0604020202020204" pitchFamily="34" charset="0"/>
              </a:rPr>
              <a:t>stego</a:t>
            </a:r>
            <a:r>
              <a:rPr lang="en-IN" sz="2600" dirty="0">
                <a:latin typeface="Arial" panose="020B0604020202020204" pitchFamily="34" charset="0"/>
                <a:cs typeface="Arial" panose="020B0604020202020204" pitchFamily="34" charset="0"/>
              </a:rPr>
              <a:t>-image.</a:t>
            </a:r>
          </a:p>
          <a:p>
            <a:pPr marL="305435" indent="-305435"/>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ED8E2-43B7-6052-C0C6-2D78D5F7621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890A94A-242B-F767-88DE-3419B03DD591}"/>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23893336-199F-5E66-8C95-677B5ADD83FC}"/>
              </a:ext>
            </a:extLst>
          </p:cNvPr>
          <p:cNvSpPr>
            <a:spLocks noGrp="1"/>
          </p:cNvSpPr>
          <p:nvPr>
            <p:ph idx="1"/>
          </p:nvPr>
        </p:nvSpPr>
        <p:spPr>
          <a:xfrm>
            <a:off x="581192" y="1302026"/>
            <a:ext cx="11029615" cy="3869742"/>
          </a:xfrm>
        </p:spPr>
        <p:txBody>
          <a:bodyPr>
            <a:normAutofit/>
          </a:bodyPr>
          <a:lstStyle/>
          <a:p>
            <a:pPr marL="0" indent="0">
              <a:buNone/>
            </a:pPr>
            <a:r>
              <a:rPr lang="en-IN" sz="2800" b="1" dirty="0">
                <a:latin typeface="Arial" panose="020B0604020202020204" pitchFamily="34" charset="0"/>
                <a:cs typeface="Arial" panose="020B0604020202020204" pitchFamily="34" charset="0"/>
              </a:rPr>
              <a:t>   </a:t>
            </a:r>
            <a:r>
              <a:rPr lang="en-IN" sz="3200" b="1" dirty="0">
                <a:latin typeface="Arial" panose="020B0604020202020204" pitchFamily="34" charset="0"/>
                <a:cs typeface="Arial" panose="020B0604020202020204" pitchFamily="34" charset="0"/>
              </a:rPr>
              <a:t>Deployment</a:t>
            </a:r>
          </a:p>
          <a:p>
            <a:r>
              <a:rPr lang="en-IN" sz="2600" dirty="0">
                <a:latin typeface="Arial" panose="020B0604020202020204" pitchFamily="34" charset="0"/>
                <a:cs typeface="Arial" panose="020B0604020202020204" pitchFamily="34" charset="0"/>
              </a:rPr>
              <a:t>Compile the C code using GCC or MinGW on your system.</a:t>
            </a:r>
          </a:p>
          <a:p>
            <a:r>
              <a:rPr lang="en-IN" sz="2600" dirty="0">
                <a:latin typeface="Arial" panose="020B0604020202020204" pitchFamily="34" charset="0"/>
                <a:cs typeface="Arial" panose="020B0604020202020204" pitchFamily="34" charset="0"/>
              </a:rPr>
              <a:t>Run the executable to encode or decode messages.</a:t>
            </a:r>
          </a:p>
          <a:p>
            <a:r>
              <a:rPr lang="en-IN" sz="2600" dirty="0">
                <a:latin typeface="Arial" panose="020B0604020202020204" pitchFamily="34" charset="0"/>
                <a:cs typeface="Arial" panose="020B0604020202020204" pitchFamily="34" charset="0"/>
              </a:rPr>
              <a:t>Provide required input files (BMP image, secret text).</a:t>
            </a:r>
          </a:p>
          <a:p>
            <a:r>
              <a:rPr lang="en-IN" sz="2600" dirty="0">
                <a:latin typeface="Arial" panose="020B0604020202020204" pitchFamily="34" charset="0"/>
                <a:cs typeface="Arial" panose="020B0604020202020204" pitchFamily="34" charset="0"/>
              </a:rPr>
              <a:t>View output </a:t>
            </a:r>
            <a:r>
              <a:rPr lang="en-IN" sz="2600" dirty="0" err="1">
                <a:latin typeface="Arial" panose="020B0604020202020204" pitchFamily="34" charset="0"/>
                <a:cs typeface="Arial" panose="020B0604020202020204" pitchFamily="34" charset="0"/>
              </a:rPr>
              <a:t>stego</a:t>
            </a:r>
            <a:r>
              <a:rPr lang="en-IN" sz="2600" dirty="0">
                <a:latin typeface="Arial" panose="020B0604020202020204" pitchFamily="34" charset="0"/>
                <a:cs typeface="Arial" panose="020B0604020202020204" pitchFamily="34" charset="0"/>
              </a:rPr>
              <a:t> image and decoded message in terminal.</a:t>
            </a:r>
          </a:p>
          <a:p>
            <a:pPr marL="305435" indent="-305435"/>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5618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305435" indent="-305435"/>
            <a:endParaRPr lang="en-US" sz="2800" b="1" dirty="0"/>
          </a:p>
          <a:p>
            <a:pPr marL="305435" indent="-305435"/>
            <a:endParaRPr lang="en-US" dirty="0"/>
          </a:p>
          <a:p>
            <a:pPr marL="0" indent="0">
              <a:buNone/>
            </a:pPr>
            <a:endParaRPr lang="en-US" sz="2800" b="1" dirty="0"/>
          </a:p>
        </p:txBody>
      </p:sp>
      <p:pic>
        <p:nvPicPr>
          <p:cNvPr id="4" name="Picture 3">
            <a:extLst>
              <a:ext uri="{FF2B5EF4-FFF2-40B4-BE49-F238E27FC236}">
                <a16:creationId xmlns:a16="http://schemas.microsoft.com/office/drawing/2014/main" id="{042EC222-C8F7-7B32-BEDB-0D525C4822A6}"/>
              </a:ext>
            </a:extLst>
          </p:cNvPr>
          <p:cNvPicPr>
            <a:picLocks noChangeAspect="1"/>
          </p:cNvPicPr>
          <p:nvPr/>
        </p:nvPicPr>
        <p:blipFill>
          <a:blip r:embed="rId2"/>
          <a:stretch>
            <a:fillRect/>
          </a:stretch>
        </p:blipFill>
        <p:spPr>
          <a:xfrm>
            <a:off x="843881" y="1299292"/>
            <a:ext cx="4770338" cy="4676058"/>
          </a:xfrm>
          <a:prstGeom prst="rect">
            <a:avLst/>
          </a:prstGeom>
        </p:spPr>
      </p:pic>
      <p:pic>
        <p:nvPicPr>
          <p:cNvPr id="21" name="Content Placeholder 20">
            <a:extLst>
              <a:ext uri="{FF2B5EF4-FFF2-40B4-BE49-F238E27FC236}">
                <a16:creationId xmlns:a16="http://schemas.microsoft.com/office/drawing/2014/main" id="{E2E185E9-9F88-00CD-FD67-3D4A6E9E59A0}"/>
              </a:ext>
            </a:extLst>
          </p:cNvPr>
          <p:cNvPicPr>
            <a:picLocks noChangeAspect="1"/>
          </p:cNvPicPr>
          <p:nvPr/>
        </p:nvPicPr>
        <p:blipFill>
          <a:blip r:embed="rId3"/>
          <a:stretch>
            <a:fillRect/>
          </a:stretch>
        </p:blipFill>
        <p:spPr>
          <a:xfrm>
            <a:off x="6275995" y="1299292"/>
            <a:ext cx="5072124" cy="46736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6F1F3-C3E2-8118-2535-AA78B2FDE39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5D5A3CC-29DB-815B-73DA-D8434FC3A71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0" name="Content Placeholder 29">
            <a:extLst>
              <a:ext uri="{FF2B5EF4-FFF2-40B4-BE49-F238E27FC236}">
                <a16:creationId xmlns:a16="http://schemas.microsoft.com/office/drawing/2014/main" id="{EF160B41-2051-2B81-674E-C70216D66100}"/>
              </a:ext>
            </a:extLst>
          </p:cNvPr>
          <p:cNvPicPr>
            <a:picLocks noGrp="1" noChangeAspect="1"/>
          </p:cNvPicPr>
          <p:nvPr>
            <p:ph idx="1"/>
          </p:nvPr>
        </p:nvPicPr>
        <p:blipFill>
          <a:blip r:embed="rId2"/>
          <a:stretch>
            <a:fillRect/>
          </a:stretch>
        </p:blipFill>
        <p:spPr>
          <a:xfrm>
            <a:off x="581192" y="1232452"/>
            <a:ext cx="5111685" cy="4673600"/>
          </a:xfrm>
        </p:spPr>
      </p:pic>
      <p:pic>
        <p:nvPicPr>
          <p:cNvPr id="32" name="Picture 31">
            <a:extLst>
              <a:ext uri="{FF2B5EF4-FFF2-40B4-BE49-F238E27FC236}">
                <a16:creationId xmlns:a16="http://schemas.microsoft.com/office/drawing/2014/main" id="{C28CBBCC-CDBB-6031-AD85-FE0E9501220F}"/>
              </a:ext>
            </a:extLst>
          </p:cNvPr>
          <p:cNvPicPr>
            <a:picLocks noChangeAspect="1"/>
          </p:cNvPicPr>
          <p:nvPr/>
        </p:nvPicPr>
        <p:blipFill>
          <a:blip r:embed="rId3"/>
          <a:stretch>
            <a:fillRect/>
          </a:stretch>
        </p:blipFill>
        <p:spPr>
          <a:xfrm>
            <a:off x="6499125" y="1473961"/>
            <a:ext cx="5111683" cy="3772426"/>
          </a:xfrm>
          <a:prstGeom prst="rect">
            <a:avLst/>
          </a:prstGeom>
        </p:spPr>
      </p:pic>
    </p:spTree>
    <p:extLst>
      <p:ext uri="{BB962C8B-B14F-4D97-AF65-F5344CB8AC3E}">
        <p14:creationId xmlns:p14="http://schemas.microsoft.com/office/powerpoint/2010/main" val="114777302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91</TotalTime>
  <Words>627</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DCT-Based Image Steganography in C</vt:lpstr>
      <vt:lpstr>OUTLINE</vt:lpstr>
      <vt:lpstr>Problem Statement</vt:lpstr>
      <vt:lpstr>System  Approach</vt:lpstr>
      <vt:lpstr>System  Approach</vt:lpstr>
      <vt:lpstr>Algorithm &amp; Deployment</vt:lpstr>
      <vt:lpstr>Algorithm &amp; Deployment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Deeksha L J</cp:lastModifiedBy>
  <cp:revision>38</cp:revision>
  <dcterms:created xsi:type="dcterms:W3CDTF">2021-05-26T16:50:10Z</dcterms:created>
  <dcterms:modified xsi:type="dcterms:W3CDTF">2025-06-20T17:32:42Z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