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3" r:id="rId3"/>
    <p:sldId id="256" r:id="rId4"/>
    <p:sldId id="259" r:id="rId5"/>
    <p:sldId id="260" r:id="rId6"/>
    <p:sldId id="257" r:id="rId7"/>
    <p:sldId id="262" r:id="rId8"/>
    <p:sldId id="261" r:id="rId9"/>
    <p:sldId id="264" r:id="rId10"/>
    <p:sldId id="267" r:id="rId11"/>
    <p:sldId id="265" r:id="rId12"/>
    <p:sldId id="266" r:id="rId13"/>
    <p:sldId id="272" r:id="rId14"/>
    <p:sldId id="271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6"/>
    <p:restoredTop sz="95238"/>
  </p:normalViewPr>
  <p:slideViewPr>
    <p:cSldViewPr snapToGrid="0" snapToObjects="1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F68B4-ADC4-42A3-9082-EC20ADC542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227992-9858-4835-9B82-201CF28F1292}">
      <dgm:prSet/>
      <dgm:spPr/>
      <dgm:t>
        <a:bodyPr/>
        <a:lstStyle/>
        <a:p>
          <a:r>
            <a:rPr lang="en-US"/>
            <a:t>Kryptos = “Hidden or Secret” </a:t>
          </a:r>
        </a:p>
      </dgm:t>
    </dgm:pt>
    <dgm:pt modelId="{31E04901-598A-4C1E-B7DA-CC1B07C9C2FA}" type="parTrans" cxnId="{75995B8D-C44B-48BF-A6FB-C12AADB22B21}">
      <dgm:prSet/>
      <dgm:spPr/>
      <dgm:t>
        <a:bodyPr/>
        <a:lstStyle/>
        <a:p>
          <a:endParaRPr lang="en-US"/>
        </a:p>
      </dgm:t>
    </dgm:pt>
    <dgm:pt modelId="{D64479E2-4FCA-4048-9837-2ADBFEE6DA6B}" type="sibTrans" cxnId="{75995B8D-C44B-48BF-A6FB-C12AADB22B21}">
      <dgm:prSet/>
      <dgm:spPr/>
      <dgm:t>
        <a:bodyPr/>
        <a:lstStyle/>
        <a:p>
          <a:endParaRPr lang="en-US"/>
        </a:p>
      </dgm:t>
    </dgm:pt>
    <dgm:pt modelId="{F4170E5A-692B-439A-BBD8-58145F3393D2}">
      <dgm:prSet/>
      <dgm:spPr/>
      <dgm:t>
        <a:bodyPr/>
        <a:lstStyle/>
        <a:p>
          <a:r>
            <a:rPr lang="en-US"/>
            <a:t>Graphein = “To write or Study”</a:t>
          </a:r>
        </a:p>
      </dgm:t>
    </dgm:pt>
    <dgm:pt modelId="{B1CB47AA-7F5B-4DBC-9904-A70169BD6612}" type="parTrans" cxnId="{D1E9B3EA-D864-48B5-9C93-CA4BDDCE9236}">
      <dgm:prSet/>
      <dgm:spPr/>
      <dgm:t>
        <a:bodyPr/>
        <a:lstStyle/>
        <a:p>
          <a:endParaRPr lang="en-US"/>
        </a:p>
      </dgm:t>
    </dgm:pt>
    <dgm:pt modelId="{F0A47D1D-681F-4B39-8C36-F7EC21CDAFC6}" type="sibTrans" cxnId="{D1E9B3EA-D864-48B5-9C93-CA4BDDCE9236}">
      <dgm:prSet/>
      <dgm:spPr/>
      <dgm:t>
        <a:bodyPr/>
        <a:lstStyle/>
        <a:p>
          <a:endParaRPr lang="en-US"/>
        </a:p>
      </dgm:t>
    </dgm:pt>
    <dgm:pt modelId="{021BAA38-8A28-41ED-AD21-8FE859CCF0D9}">
      <dgm:prSet/>
      <dgm:spPr/>
      <dgm:t>
        <a:bodyPr/>
        <a:lstStyle/>
        <a:p>
          <a:r>
            <a:rPr lang="en-US"/>
            <a:t>Types of Cryptography – </a:t>
          </a:r>
        </a:p>
      </dgm:t>
    </dgm:pt>
    <dgm:pt modelId="{3CEAEAA6-4D5B-4843-83B9-E21ADA74D499}" type="parTrans" cxnId="{5DD90410-7831-4E71-9754-342D165ED66C}">
      <dgm:prSet/>
      <dgm:spPr/>
      <dgm:t>
        <a:bodyPr/>
        <a:lstStyle/>
        <a:p>
          <a:endParaRPr lang="en-US"/>
        </a:p>
      </dgm:t>
    </dgm:pt>
    <dgm:pt modelId="{A26B03D4-F105-4D44-84A9-3591B1E8F45F}" type="sibTrans" cxnId="{5DD90410-7831-4E71-9754-342D165ED66C}">
      <dgm:prSet/>
      <dgm:spPr/>
      <dgm:t>
        <a:bodyPr/>
        <a:lstStyle/>
        <a:p>
          <a:endParaRPr lang="en-US"/>
        </a:p>
      </dgm:t>
    </dgm:pt>
    <dgm:pt modelId="{9A2C2AA0-4699-4C6E-A582-5E7D8D626ADF}">
      <dgm:prSet/>
      <dgm:spPr/>
      <dgm:t>
        <a:bodyPr/>
        <a:lstStyle/>
        <a:p>
          <a:r>
            <a:rPr lang="en-US" dirty="0"/>
            <a:t>Asymmetric Cryptography</a:t>
          </a:r>
        </a:p>
      </dgm:t>
    </dgm:pt>
    <dgm:pt modelId="{70A8B9A0-37F3-4F0C-8689-9FE0501993C3}" type="parTrans" cxnId="{29998A73-9435-4634-A122-A17AB8F731FF}">
      <dgm:prSet/>
      <dgm:spPr/>
      <dgm:t>
        <a:bodyPr/>
        <a:lstStyle/>
        <a:p>
          <a:endParaRPr lang="en-US"/>
        </a:p>
      </dgm:t>
    </dgm:pt>
    <dgm:pt modelId="{B6055785-B34C-48DF-B9A3-83B7A7CCD6BD}" type="sibTrans" cxnId="{29998A73-9435-4634-A122-A17AB8F731FF}">
      <dgm:prSet/>
      <dgm:spPr/>
      <dgm:t>
        <a:bodyPr/>
        <a:lstStyle/>
        <a:p>
          <a:endParaRPr lang="en-US"/>
        </a:p>
      </dgm:t>
    </dgm:pt>
    <dgm:pt modelId="{0FC07BB0-8CD1-459B-A7FE-28EFDC365E00}">
      <dgm:prSet/>
      <dgm:spPr/>
      <dgm:t>
        <a:bodyPr/>
        <a:lstStyle/>
        <a:p>
          <a:r>
            <a:rPr lang="en-US"/>
            <a:t>Symmetric Cryptography</a:t>
          </a:r>
        </a:p>
      </dgm:t>
    </dgm:pt>
    <dgm:pt modelId="{12A5231A-3C01-4331-9D9E-29A2A46BD625}" type="parTrans" cxnId="{261E3F9D-D8E4-41F3-916E-13C871204D1D}">
      <dgm:prSet/>
      <dgm:spPr/>
      <dgm:t>
        <a:bodyPr/>
        <a:lstStyle/>
        <a:p>
          <a:endParaRPr lang="en-US"/>
        </a:p>
      </dgm:t>
    </dgm:pt>
    <dgm:pt modelId="{C7B1309E-5330-459F-9F4C-3524E341199D}" type="sibTrans" cxnId="{261E3F9D-D8E4-41F3-916E-13C871204D1D}">
      <dgm:prSet/>
      <dgm:spPr/>
      <dgm:t>
        <a:bodyPr/>
        <a:lstStyle/>
        <a:p>
          <a:endParaRPr lang="en-US"/>
        </a:p>
      </dgm:t>
    </dgm:pt>
    <dgm:pt modelId="{D0ECFD7D-A33D-654D-92D2-4B999DFD06E3}" type="pres">
      <dgm:prSet presAssocID="{A23F68B4-ADC4-42A3-9082-EC20ADC542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106396-6A1E-DB4C-8631-DDC4B5023F6C}" type="pres">
      <dgm:prSet presAssocID="{D7227992-9858-4835-9B82-201CF28F1292}" presName="hierRoot1" presStyleCnt="0"/>
      <dgm:spPr/>
    </dgm:pt>
    <dgm:pt modelId="{F1C1EA0C-DCEF-AC44-B880-E00144888308}" type="pres">
      <dgm:prSet presAssocID="{D7227992-9858-4835-9B82-201CF28F1292}" presName="composite" presStyleCnt="0"/>
      <dgm:spPr/>
    </dgm:pt>
    <dgm:pt modelId="{ABE66226-C873-5647-A7D3-18F3858A57F4}" type="pres">
      <dgm:prSet presAssocID="{D7227992-9858-4835-9B82-201CF28F1292}" presName="background" presStyleLbl="node0" presStyleIdx="0" presStyleCnt="3"/>
      <dgm:spPr/>
    </dgm:pt>
    <dgm:pt modelId="{E913D0EA-2FAA-E34F-A99A-0DE5366CADF4}" type="pres">
      <dgm:prSet presAssocID="{D7227992-9858-4835-9B82-201CF28F1292}" presName="text" presStyleLbl="fgAcc0" presStyleIdx="0" presStyleCnt="3">
        <dgm:presLayoutVars>
          <dgm:chPref val="3"/>
        </dgm:presLayoutVars>
      </dgm:prSet>
      <dgm:spPr/>
    </dgm:pt>
    <dgm:pt modelId="{85613E2E-309C-CE44-88AD-E2C03DA04864}" type="pres">
      <dgm:prSet presAssocID="{D7227992-9858-4835-9B82-201CF28F1292}" presName="hierChild2" presStyleCnt="0"/>
      <dgm:spPr/>
    </dgm:pt>
    <dgm:pt modelId="{BB41680D-B19A-2644-9E11-8AB200D26FB6}" type="pres">
      <dgm:prSet presAssocID="{F4170E5A-692B-439A-BBD8-58145F3393D2}" presName="hierRoot1" presStyleCnt="0"/>
      <dgm:spPr/>
    </dgm:pt>
    <dgm:pt modelId="{FDDB4564-B035-D84F-A957-4BFC1166F2A0}" type="pres">
      <dgm:prSet presAssocID="{F4170E5A-692B-439A-BBD8-58145F3393D2}" presName="composite" presStyleCnt="0"/>
      <dgm:spPr/>
    </dgm:pt>
    <dgm:pt modelId="{97908800-B08B-F948-ADC5-527730113BD8}" type="pres">
      <dgm:prSet presAssocID="{F4170E5A-692B-439A-BBD8-58145F3393D2}" presName="background" presStyleLbl="node0" presStyleIdx="1" presStyleCnt="3"/>
      <dgm:spPr/>
    </dgm:pt>
    <dgm:pt modelId="{3C8DB88E-8540-B643-AFD4-BBB47B99D527}" type="pres">
      <dgm:prSet presAssocID="{F4170E5A-692B-439A-BBD8-58145F3393D2}" presName="text" presStyleLbl="fgAcc0" presStyleIdx="1" presStyleCnt="3">
        <dgm:presLayoutVars>
          <dgm:chPref val="3"/>
        </dgm:presLayoutVars>
      </dgm:prSet>
      <dgm:spPr/>
    </dgm:pt>
    <dgm:pt modelId="{BD957A57-0F40-0744-AA12-068775FD7B2A}" type="pres">
      <dgm:prSet presAssocID="{F4170E5A-692B-439A-BBD8-58145F3393D2}" presName="hierChild2" presStyleCnt="0"/>
      <dgm:spPr/>
    </dgm:pt>
    <dgm:pt modelId="{1FC9B54D-57C5-6845-88A2-07A19A5DCA48}" type="pres">
      <dgm:prSet presAssocID="{021BAA38-8A28-41ED-AD21-8FE859CCF0D9}" presName="hierRoot1" presStyleCnt="0"/>
      <dgm:spPr/>
    </dgm:pt>
    <dgm:pt modelId="{D5457CD8-4B82-D14F-B945-FE2E2E38F615}" type="pres">
      <dgm:prSet presAssocID="{021BAA38-8A28-41ED-AD21-8FE859CCF0D9}" presName="composite" presStyleCnt="0"/>
      <dgm:spPr/>
    </dgm:pt>
    <dgm:pt modelId="{A7EF43C9-DE94-1844-9168-E42344BF52FD}" type="pres">
      <dgm:prSet presAssocID="{021BAA38-8A28-41ED-AD21-8FE859CCF0D9}" presName="background" presStyleLbl="node0" presStyleIdx="2" presStyleCnt="3"/>
      <dgm:spPr/>
    </dgm:pt>
    <dgm:pt modelId="{B12C0A17-D5E2-5F4B-88EE-5CD6EB944517}" type="pres">
      <dgm:prSet presAssocID="{021BAA38-8A28-41ED-AD21-8FE859CCF0D9}" presName="text" presStyleLbl="fgAcc0" presStyleIdx="2" presStyleCnt="3">
        <dgm:presLayoutVars>
          <dgm:chPref val="3"/>
        </dgm:presLayoutVars>
      </dgm:prSet>
      <dgm:spPr/>
    </dgm:pt>
    <dgm:pt modelId="{19640B11-6F10-BC4E-B2FE-910B381A8C68}" type="pres">
      <dgm:prSet presAssocID="{021BAA38-8A28-41ED-AD21-8FE859CCF0D9}" presName="hierChild2" presStyleCnt="0"/>
      <dgm:spPr/>
    </dgm:pt>
    <dgm:pt modelId="{3C2D8A81-FDB5-A348-AC57-F6C741E9F22B}" type="pres">
      <dgm:prSet presAssocID="{70A8B9A0-37F3-4F0C-8689-9FE0501993C3}" presName="Name10" presStyleLbl="parChTrans1D2" presStyleIdx="0" presStyleCnt="2"/>
      <dgm:spPr/>
    </dgm:pt>
    <dgm:pt modelId="{8BF2BE4B-4E32-784E-BB90-A8E6B9FFD26E}" type="pres">
      <dgm:prSet presAssocID="{9A2C2AA0-4699-4C6E-A582-5E7D8D626ADF}" presName="hierRoot2" presStyleCnt="0"/>
      <dgm:spPr/>
    </dgm:pt>
    <dgm:pt modelId="{640C0CE2-BB37-F546-A43C-8C0740BB7213}" type="pres">
      <dgm:prSet presAssocID="{9A2C2AA0-4699-4C6E-A582-5E7D8D626ADF}" presName="composite2" presStyleCnt="0"/>
      <dgm:spPr/>
    </dgm:pt>
    <dgm:pt modelId="{D9456977-9205-C145-9F54-66E7067475FB}" type="pres">
      <dgm:prSet presAssocID="{9A2C2AA0-4699-4C6E-A582-5E7D8D626ADF}" presName="background2" presStyleLbl="node2" presStyleIdx="0" presStyleCnt="2"/>
      <dgm:spPr/>
    </dgm:pt>
    <dgm:pt modelId="{F3766034-6B2F-9F4C-89EC-AF38F2F2C11B}" type="pres">
      <dgm:prSet presAssocID="{9A2C2AA0-4699-4C6E-A582-5E7D8D626ADF}" presName="text2" presStyleLbl="fgAcc2" presStyleIdx="0" presStyleCnt="2">
        <dgm:presLayoutVars>
          <dgm:chPref val="3"/>
        </dgm:presLayoutVars>
      </dgm:prSet>
      <dgm:spPr/>
    </dgm:pt>
    <dgm:pt modelId="{16F48951-093B-A24B-B3A6-9A8F22C5AC61}" type="pres">
      <dgm:prSet presAssocID="{9A2C2AA0-4699-4C6E-A582-5E7D8D626ADF}" presName="hierChild3" presStyleCnt="0"/>
      <dgm:spPr/>
    </dgm:pt>
    <dgm:pt modelId="{EB1BB262-1BA3-3047-A4BF-CFA93CB6A223}" type="pres">
      <dgm:prSet presAssocID="{12A5231A-3C01-4331-9D9E-29A2A46BD625}" presName="Name10" presStyleLbl="parChTrans1D2" presStyleIdx="1" presStyleCnt="2"/>
      <dgm:spPr/>
    </dgm:pt>
    <dgm:pt modelId="{50A9DB44-02E9-134A-B355-F603B669C8BC}" type="pres">
      <dgm:prSet presAssocID="{0FC07BB0-8CD1-459B-A7FE-28EFDC365E00}" presName="hierRoot2" presStyleCnt="0"/>
      <dgm:spPr/>
    </dgm:pt>
    <dgm:pt modelId="{C932AD09-6D79-CD4D-A21D-EFFA2DEA319F}" type="pres">
      <dgm:prSet presAssocID="{0FC07BB0-8CD1-459B-A7FE-28EFDC365E00}" presName="composite2" presStyleCnt="0"/>
      <dgm:spPr/>
    </dgm:pt>
    <dgm:pt modelId="{01E27902-8D4E-854F-B98C-1A6F349C0DFF}" type="pres">
      <dgm:prSet presAssocID="{0FC07BB0-8CD1-459B-A7FE-28EFDC365E00}" presName="background2" presStyleLbl="node2" presStyleIdx="1" presStyleCnt="2"/>
      <dgm:spPr/>
    </dgm:pt>
    <dgm:pt modelId="{5087E4A1-F44A-5746-8860-A1346D4AD02E}" type="pres">
      <dgm:prSet presAssocID="{0FC07BB0-8CD1-459B-A7FE-28EFDC365E00}" presName="text2" presStyleLbl="fgAcc2" presStyleIdx="1" presStyleCnt="2">
        <dgm:presLayoutVars>
          <dgm:chPref val="3"/>
        </dgm:presLayoutVars>
      </dgm:prSet>
      <dgm:spPr/>
    </dgm:pt>
    <dgm:pt modelId="{33C7C8E5-E65D-AE47-B6A6-92C6EFB26613}" type="pres">
      <dgm:prSet presAssocID="{0FC07BB0-8CD1-459B-A7FE-28EFDC365E00}" presName="hierChild3" presStyleCnt="0"/>
      <dgm:spPr/>
    </dgm:pt>
  </dgm:ptLst>
  <dgm:cxnLst>
    <dgm:cxn modelId="{FE4FB204-A941-3C44-80A0-87B1B3C95247}" type="presOf" srcId="{0FC07BB0-8CD1-459B-A7FE-28EFDC365E00}" destId="{5087E4A1-F44A-5746-8860-A1346D4AD02E}" srcOrd="0" destOrd="0" presId="urn:microsoft.com/office/officeart/2005/8/layout/hierarchy1"/>
    <dgm:cxn modelId="{5DD90410-7831-4E71-9754-342D165ED66C}" srcId="{A23F68B4-ADC4-42A3-9082-EC20ADC54284}" destId="{021BAA38-8A28-41ED-AD21-8FE859CCF0D9}" srcOrd="2" destOrd="0" parTransId="{3CEAEAA6-4D5B-4843-83B9-E21ADA74D499}" sibTransId="{A26B03D4-F105-4D44-84A9-3591B1E8F45F}"/>
    <dgm:cxn modelId="{DFB8D94C-3801-5545-A77C-E3BFE99AEAFB}" type="presOf" srcId="{D7227992-9858-4835-9B82-201CF28F1292}" destId="{E913D0EA-2FAA-E34F-A99A-0DE5366CADF4}" srcOrd="0" destOrd="0" presId="urn:microsoft.com/office/officeart/2005/8/layout/hierarchy1"/>
    <dgm:cxn modelId="{29998A73-9435-4634-A122-A17AB8F731FF}" srcId="{021BAA38-8A28-41ED-AD21-8FE859CCF0D9}" destId="{9A2C2AA0-4699-4C6E-A582-5E7D8D626ADF}" srcOrd="0" destOrd="0" parTransId="{70A8B9A0-37F3-4F0C-8689-9FE0501993C3}" sibTransId="{B6055785-B34C-48DF-B9A3-83B7A7CCD6BD}"/>
    <dgm:cxn modelId="{75995B8D-C44B-48BF-A6FB-C12AADB22B21}" srcId="{A23F68B4-ADC4-42A3-9082-EC20ADC54284}" destId="{D7227992-9858-4835-9B82-201CF28F1292}" srcOrd="0" destOrd="0" parTransId="{31E04901-598A-4C1E-B7DA-CC1B07C9C2FA}" sibTransId="{D64479E2-4FCA-4048-9837-2ADBFEE6DA6B}"/>
    <dgm:cxn modelId="{261E3F9D-D8E4-41F3-916E-13C871204D1D}" srcId="{021BAA38-8A28-41ED-AD21-8FE859CCF0D9}" destId="{0FC07BB0-8CD1-459B-A7FE-28EFDC365E00}" srcOrd="1" destOrd="0" parTransId="{12A5231A-3C01-4331-9D9E-29A2A46BD625}" sibTransId="{C7B1309E-5330-459F-9F4C-3524E341199D}"/>
    <dgm:cxn modelId="{CAB670E4-848D-5446-8C37-B14E01424BD4}" type="presOf" srcId="{70A8B9A0-37F3-4F0C-8689-9FE0501993C3}" destId="{3C2D8A81-FDB5-A348-AC57-F6C741E9F22B}" srcOrd="0" destOrd="0" presId="urn:microsoft.com/office/officeart/2005/8/layout/hierarchy1"/>
    <dgm:cxn modelId="{95C5FEE5-206A-1347-B62A-99065E23ED78}" type="presOf" srcId="{9A2C2AA0-4699-4C6E-A582-5E7D8D626ADF}" destId="{F3766034-6B2F-9F4C-89EC-AF38F2F2C11B}" srcOrd="0" destOrd="0" presId="urn:microsoft.com/office/officeart/2005/8/layout/hierarchy1"/>
    <dgm:cxn modelId="{34BD20E9-6E23-8544-B2C5-AE1322F69F57}" type="presOf" srcId="{A23F68B4-ADC4-42A3-9082-EC20ADC54284}" destId="{D0ECFD7D-A33D-654D-92D2-4B999DFD06E3}" srcOrd="0" destOrd="0" presId="urn:microsoft.com/office/officeart/2005/8/layout/hierarchy1"/>
    <dgm:cxn modelId="{D1E9B3EA-D864-48B5-9C93-CA4BDDCE9236}" srcId="{A23F68B4-ADC4-42A3-9082-EC20ADC54284}" destId="{F4170E5A-692B-439A-BBD8-58145F3393D2}" srcOrd="1" destOrd="0" parTransId="{B1CB47AA-7F5B-4DBC-9904-A70169BD6612}" sibTransId="{F0A47D1D-681F-4B39-8C36-F7EC21CDAFC6}"/>
    <dgm:cxn modelId="{66FED1F0-1AB9-E54E-BED7-EE38F48A6EA3}" type="presOf" srcId="{12A5231A-3C01-4331-9D9E-29A2A46BD625}" destId="{EB1BB262-1BA3-3047-A4BF-CFA93CB6A223}" srcOrd="0" destOrd="0" presId="urn:microsoft.com/office/officeart/2005/8/layout/hierarchy1"/>
    <dgm:cxn modelId="{CBA9C5F5-B248-364F-9AB1-B4DC5CAA8C53}" type="presOf" srcId="{021BAA38-8A28-41ED-AD21-8FE859CCF0D9}" destId="{B12C0A17-D5E2-5F4B-88EE-5CD6EB944517}" srcOrd="0" destOrd="0" presId="urn:microsoft.com/office/officeart/2005/8/layout/hierarchy1"/>
    <dgm:cxn modelId="{E7374AFE-C9F2-594F-9722-DC16E4F68C43}" type="presOf" srcId="{F4170E5A-692B-439A-BBD8-58145F3393D2}" destId="{3C8DB88E-8540-B643-AFD4-BBB47B99D527}" srcOrd="0" destOrd="0" presId="urn:microsoft.com/office/officeart/2005/8/layout/hierarchy1"/>
    <dgm:cxn modelId="{FD51D256-31D3-4044-B921-2BFFE137E613}" type="presParOf" srcId="{D0ECFD7D-A33D-654D-92D2-4B999DFD06E3}" destId="{4D106396-6A1E-DB4C-8631-DDC4B5023F6C}" srcOrd="0" destOrd="0" presId="urn:microsoft.com/office/officeart/2005/8/layout/hierarchy1"/>
    <dgm:cxn modelId="{31D70CC5-80EB-2449-A3E0-5B92165D8D3B}" type="presParOf" srcId="{4D106396-6A1E-DB4C-8631-DDC4B5023F6C}" destId="{F1C1EA0C-DCEF-AC44-B880-E00144888308}" srcOrd="0" destOrd="0" presId="urn:microsoft.com/office/officeart/2005/8/layout/hierarchy1"/>
    <dgm:cxn modelId="{7EE5A159-655B-CA44-B67F-85B2734F91D8}" type="presParOf" srcId="{F1C1EA0C-DCEF-AC44-B880-E00144888308}" destId="{ABE66226-C873-5647-A7D3-18F3858A57F4}" srcOrd="0" destOrd="0" presId="urn:microsoft.com/office/officeart/2005/8/layout/hierarchy1"/>
    <dgm:cxn modelId="{EC3B1C33-EB8F-0845-BB19-73AFE0FD81A7}" type="presParOf" srcId="{F1C1EA0C-DCEF-AC44-B880-E00144888308}" destId="{E913D0EA-2FAA-E34F-A99A-0DE5366CADF4}" srcOrd="1" destOrd="0" presId="urn:microsoft.com/office/officeart/2005/8/layout/hierarchy1"/>
    <dgm:cxn modelId="{FA30EC1D-CED8-854F-B597-E9A9791C0CC0}" type="presParOf" srcId="{4D106396-6A1E-DB4C-8631-DDC4B5023F6C}" destId="{85613E2E-309C-CE44-88AD-E2C03DA04864}" srcOrd="1" destOrd="0" presId="urn:microsoft.com/office/officeart/2005/8/layout/hierarchy1"/>
    <dgm:cxn modelId="{115AF34F-37AF-6841-828D-4370B217E1F2}" type="presParOf" srcId="{D0ECFD7D-A33D-654D-92D2-4B999DFD06E3}" destId="{BB41680D-B19A-2644-9E11-8AB200D26FB6}" srcOrd="1" destOrd="0" presId="urn:microsoft.com/office/officeart/2005/8/layout/hierarchy1"/>
    <dgm:cxn modelId="{4EA831EF-4D33-D94E-A38E-6F3D38E71471}" type="presParOf" srcId="{BB41680D-B19A-2644-9E11-8AB200D26FB6}" destId="{FDDB4564-B035-D84F-A957-4BFC1166F2A0}" srcOrd="0" destOrd="0" presId="urn:microsoft.com/office/officeart/2005/8/layout/hierarchy1"/>
    <dgm:cxn modelId="{FA284CE7-CDB9-F34C-AACF-6CDA917D58A8}" type="presParOf" srcId="{FDDB4564-B035-D84F-A957-4BFC1166F2A0}" destId="{97908800-B08B-F948-ADC5-527730113BD8}" srcOrd="0" destOrd="0" presId="urn:microsoft.com/office/officeart/2005/8/layout/hierarchy1"/>
    <dgm:cxn modelId="{63FC00AA-9602-2D44-B285-A01158AE8F7E}" type="presParOf" srcId="{FDDB4564-B035-D84F-A957-4BFC1166F2A0}" destId="{3C8DB88E-8540-B643-AFD4-BBB47B99D527}" srcOrd="1" destOrd="0" presId="urn:microsoft.com/office/officeart/2005/8/layout/hierarchy1"/>
    <dgm:cxn modelId="{0355B5F0-792D-8445-87A4-7D3CA67F75DF}" type="presParOf" srcId="{BB41680D-B19A-2644-9E11-8AB200D26FB6}" destId="{BD957A57-0F40-0744-AA12-068775FD7B2A}" srcOrd="1" destOrd="0" presId="urn:microsoft.com/office/officeart/2005/8/layout/hierarchy1"/>
    <dgm:cxn modelId="{424A253B-3808-3D49-8C30-0AB5E1C4EEC2}" type="presParOf" srcId="{D0ECFD7D-A33D-654D-92D2-4B999DFD06E3}" destId="{1FC9B54D-57C5-6845-88A2-07A19A5DCA48}" srcOrd="2" destOrd="0" presId="urn:microsoft.com/office/officeart/2005/8/layout/hierarchy1"/>
    <dgm:cxn modelId="{F617D648-BCC8-EC43-926C-8FE85DCC2006}" type="presParOf" srcId="{1FC9B54D-57C5-6845-88A2-07A19A5DCA48}" destId="{D5457CD8-4B82-D14F-B945-FE2E2E38F615}" srcOrd="0" destOrd="0" presId="urn:microsoft.com/office/officeart/2005/8/layout/hierarchy1"/>
    <dgm:cxn modelId="{580EFC21-FDEC-584B-B07F-2080A81D31D6}" type="presParOf" srcId="{D5457CD8-4B82-D14F-B945-FE2E2E38F615}" destId="{A7EF43C9-DE94-1844-9168-E42344BF52FD}" srcOrd="0" destOrd="0" presId="urn:microsoft.com/office/officeart/2005/8/layout/hierarchy1"/>
    <dgm:cxn modelId="{1ABEDA48-DA85-D744-9370-E59A6D57D0C7}" type="presParOf" srcId="{D5457CD8-4B82-D14F-B945-FE2E2E38F615}" destId="{B12C0A17-D5E2-5F4B-88EE-5CD6EB944517}" srcOrd="1" destOrd="0" presId="urn:microsoft.com/office/officeart/2005/8/layout/hierarchy1"/>
    <dgm:cxn modelId="{B7E0686E-A863-2C46-A9CE-60EE0D314C91}" type="presParOf" srcId="{1FC9B54D-57C5-6845-88A2-07A19A5DCA48}" destId="{19640B11-6F10-BC4E-B2FE-910B381A8C68}" srcOrd="1" destOrd="0" presId="urn:microsoft.com/office/officeart/2005/8/layout/hierarchy1"/>
    <dgm:cxn modelId="{74C0F4AA-AF7C-C048-8CBE-EF21DDBC84D2}" type="presParOf" srcId="{19640B11-6F10-BC4E-B2FE-910B381A8C68}" destId="{3C2D8A81-FDB5-A348-AC57-F6C741E9F22B}" srcOrd="0" destOrd="0" presId="urn:microsoft.com/office/officeart/2005/8/layout/hierarchy1"/>
    <dgm:cxn modelId="{0D166B6D-5E71-E946-8C2E-1537E5DBCF1D}" type="presParOf" srcId="{19640B11-6F10-BC4E-B2FE-910B381A8C68}" destId="{8BF2BE4B-4E32-784E-BB90-A8E6B9FFD26E}" srcOrd="1" destOrd="0" presId="urn:microsoft.com/office/officeart/2005/8/layout/hierarchy1"/>
    <dgm:cxn modelId="{1C29A2D4-6A97-8443-8E6B-FFCFD46786A5}" type="presParOf" srcId="{8BF2BE4B-4E32-784E-BB90-A8E6B9FFD26E}" destId="{640C0CE2-BB37-F546-A43C-8C0740BB7213}" srcOrd="0" destOrd="0" presId="urn:microsoft.com/office/officeart/2005/8/layout/hierarchy1"/>
    <dgm:cxn modelId="{2F38890D-A712-E84D-8A3F-FAA23B65EE64}" type="presParOf" srcId="{640C0CE2-BB37-F546-A43C-8C0740BB7213}" destId="{D9456977-9205-C145-9F54-66E7067475FB}" srcOrd="0" destOrd="0" presId="urn:microsoft.com/office/officeart/2005/8/layout/hierarchy1"/>
    <dgm:cxn modelId="{6320BF0D-FF58-1440-BBDC-FCF8A8FF9E3B}" type="presParOf" srcId="{640C0CE2-BB37-F546-A43C-8C0740BB7213}" destId="{F3766034-6B2F-9F4C-89EC-AF38F2F2C11B}" srcOrd="1" destOrd="0" presId="urn:microsoft.com/office/officeart/2005/8/layout/hierarchy1"/>
    <dgm:cxn modelId="{BDDBB23A-095C-E34A-9BE0-A3727C356CB6}" type="presParOf" srcId="{8BF2BE4B-4E32-784E-BB90-A8E6B9FFD26E}" destId="{16F48951-093B-A24B-B3A6-9A8F22C5AC61}" srcOrd="1" destOrd="0" presId="urn:microsoft.com/office/officeart/2005/8/layout/hierarchy1"/>
    <dgm:cxn modelId="{A4EE4A03-897C-6A43-A938-7BEBBFC8CA9A}" type="presParOf" srcId="{19640B11-6F10-BC4E-B2FE-910B381A8C68}" destId="{EB1BB262-1BA3-3047-A4BF-CFA93CB6A223}" srcOrd="2" destOrd="0" presId="urn:microsoft.com/office/officeart/2005/8/layout/hierarchy1"/>
    <dgm:cxn modelId="{19239562-F452-664E-991E-15806B2D82CB}" type="presParOf" srcId="{19640B11-6F10-BC4E-B2FE-910B381A8C68}" destId="{50A9DB44-02E9-134A-B355-F603B669C8BC}" srcOrd="3" destOrd="0" presId="urn:microsoft.com/office/officeart/2005/8/layout/hierarchy1"/>
    <dgm:cxn modelId="{B4469A69-A841-4D41-A7F0-F83D1CCEA402}" type="presParOf" srcId="{50A9DB44-02E9-134A-B355-F603B669C8BC}" destId="{C932AD09-6D79-CD4D-A21D-EFFA2DEA319F}" srcOrd="0" destOrd="0" presId="urn:microsoft.com/office/officeart/2005/8/layout/hierarchy1"/>
    <dgm:cxn modelId="{9288CBAA-70CB-694A-A714-70CD5A758721}" type="presParOf" srcId="{C932AD09-6D79-CD4D-A21D-EFFA2DEA319F}" destId="{01E27902-8D4E-854F-B98C-1A6F349C0DFF}" srcOrd="0" destOrd="0" presId="urn:microsoft.com/office/officeart/2005/8/layout/hierarchy1"/>
    <dgm:cxn modelId="{169DACA1-8371-C44B-9FAA-9DA68051260F}" type="presParOf" srcId="{C932AD09-6D79-CD4D-A21D-EFFA2DEA319F}" destId="{5087E4A1-F44A-5746-8860-A1346D4AD02E}" srcOrd="1" destOrd="0" presId="urn:microsoft.com/office/officeart/2005/8/layout/hierarchy1"/>
    <dgm:cxn modelId="{916B7688-2CC3-0541-A179-50A54BE06E0E}" type="presParOf" srcId="{50A9DB44-02E9-134A-B355-F603B669C8BC}" destId="{33C7C8E5-E65D-AE47-B6A6-92C6EFB266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017D7B-DB24-4280-96B2-83ABAEA3E8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BB6703-28E5-4621-B22E-BCFE4755D1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an approach to public-key Cryptography</a:t>
          </a:r>
        </a:p>
      </dgm:t>
    </dgm:pt>
    <dgm:pt modelId="{3E2EC406-28D7-4A12-98D1-3293986A6493}" type="parTrans" cxnId="{51062C72-736C-49FD-89FD-33B47E0C212F}">
      <dgm:prSet/>
      <dgm:spPr/>
      <dgm:t>
        <a:bodyPr/>
        <a:lstStyle/>
        <a:p>
          <a:endParaRPr lang="en-US"/>
        </a:p>
      </dgm:t>
    </dgm:pt>
    <dgm:pt modelId="{74426E63-AE75-406C-A57E-FFF308C1FEF4}" type="sibTrans" cxnId="{51062C72-736C-49FD-89FD-33B47E0C212F}">
      <dgm:prSet/>
      <dgm:spPr/>
      <dgm:t>
        <a:bodyPr/>
        <a:lstStyle/>
        <a:p>
          <a:endParaRPr lang="en-US"/>
        </a:p>
      </dgm:t>
    </dgm:pt>
    <dgm:pt modelId="{8EC3BCEB-746B-47C1-8D29-35C251D762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Based on Elliptic curves</a:t>
          </a:r>
        </a:p>
      </dgm:t>
    </dgm:pt>
    <dgm:pt modelId="{8D90098E-61EE-4511-80CB-3EC0C3D08CD9}" type="parTrans" cxnId="{711A5743-D4EF-4150-925A-92B2EE2CE243}">
      <dgm:prSet/>
      <dgm:spPr/>
      <dgm:t>
        <a:bodyPr/>
        <a:lstStyle/>
        <a:p>
          <a:endParaRPr lang="en-US"/>
        </a:p>
      </dgm:t>
    </dgm:pt>
    <dgm:pt modelId="{9623F96F-261B-497A-931A-BA6898D26AA4}" type="sibTrans" cxnId="{711A5743-D4EF-4150-925A-92B2EE2CE243}">
      <dgm:prSet/>
      <dgm:spPr/>
      <dgm:t>
        <a:bodyPr/>
        <a:lstStyle/>
        <a:p>
          <a:endParaRPr lang="en-US"/>
        </a:p>
      </dgm:t>
    </dgm:pt>
    <dgm:pt modelId="{6D900141-9832-4F93-8A94-8702F81E9086}" type="pres">
      <dgm:prSet presAssocID="{C7017D7B-DB24-4280-96B2-83ABAEA3E8EF}" presName="root" presStyleCnt="0">
        <dgm:presLayoutVars>
          <dgm:dir/>
          <dgm:resizeHandles val="exact"/>
        </dgm:presLayoutVars>
      </dgm:prSet>
      <dgm:spPr/>
    </dgm:pt>
    <dgm:pt modelId="{B02EC9A8-430F-422B-9E8F-ACE74991F48B}" type="pres">
      <dgm:prSet presAssocID="{C2BB6703-28E5-4621-B22E-BCFE4755D173}" presName="compNode" presStyleCnt="0"/>
      <dgm:spPr/>
    </dgm:pt>
    <dgm:pt modelId="{5EE05B32-DF00-47B2-96E9-D93E8953517B}" type="pres">
      <dgm:prSet presAssocID="{C2BB6703-28E5-4621-B22E-BCFE4755D1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2DD09E7-DFD3-4809-AADF-CA03A63E1A81}" type="pres">
      <dgm:prSet presAssocID="{C2BB6703-28E5-4621-B22E-BCFE4755D173}" presName="spaceRect" presStyleCnt="0"/>
      <dgm:spPr/>
    </dgm:pt>
    <dgm:pt modelId="{696B4D29-3D91-4E84-9A38-6DFCEE3BD2E1}" type="pres">
      <dgm:prSet presAssocID="{C2BB6703-28E5-4621-B22E-BCFE4755D173}" presName="textRect" presStyleLbl="revTx" presStyleIdx="0" presStyleCnt="2">
        <dgm:presLayoutVars>
          <dgm:chMax val="1"/>
          <dgm:chPref val="1"/>
        </dgm:presLayoutVars>
      </dgm:prSet>
      <dgm:spPr/>
    </dgm:pt>
    <dgm:pt modelId="{60F57C55-E757-4CCD-BB58-7955FE5C80D8}" type="pres">
      <dgm:prSet presAssocID="{74426E63-AE75-406C-A57E-FFF308C1FEF4}" presName="sibTrans" presStyleCnt="0"/>
      <dgm:spPr/>
    </dgm:pt>
    <dgm:pt modelId="{69F9BED3-9FF4-4DCA-A56A-D690C6F127E3}" type="pres">
      <dgm:prSet presAssocID="{8EC3BCEB-746B-47C1-8D29-35C251D762CC}" presName="compNode" presStyleCnt="0"/>
      <dgm:spPr/>
    </dgm:pt>
    <dgm:pt modelId="{AD9A231E-BF9D-40C2-92E5-4AA44FE7EE6A}" type="pres">
      <dgm:prSet presAssocID="{8EC3BCEB-746B-47C1-8D29-35C251D762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Clockwise curve"/>
        </a:ext>
      </dgm:extLst>
    </dgm:pt>
    <dgm:pt modelId="{0B13F8D4-4A8F-43D7-94DB-0C291719F5B2}" type="pres">
      <dgm:prSet presAssocID="{8EC3BCEB-746B-47C1-8D29-35C251D762CC}" presName="spaceRect" presStyleCnt="0"/>
      <dgm:spPr/>
    </dgm:pt>
    <dgm:pt modelId="{F23B1651-F5C4-425A-9CAD-3099946E88FB}" type="pres">
      <dgm:prSet presAssocID="{8EC3BCEB-746B-47C1-8D29-35C251D762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6ED918-60E5-F84C-9668-DD15A00935D9}" type="presOf" srcId="{C7017D7B-DB24-4280-96B2-83ABAEA3E8EF}" destId="{6D900141-9832-4F93-8A94-8702F81E9086}" srcOrd="0" destOrd="0" presId="urn:microsoft.com/office/officeart/2018/2/layout/IconLabelList"/>
    <dgm:cxn modelId="{711A5743-D4EF-4150-925A-92B2EE2CE243}" srcId="{C7017D7B-DB24-4280-96B2-83ABAEA3E8EF}" destId="{8EC3BCEB-746B-47C1-8D29-35C251D762CC}" srcOrd="1" destOrd="0" parTransId="{8D90098E-61EE-4511-80CB-3EC0C3D08CD9}" sibTransId="{9623F96F-261B-497A-931A-BA6898D26AA4}"/>
    <dgm:cxn modelId="{51062C72-736C-49FD-89FD-33B47E0C212F}" srcId="{C7017D7B-DB24-4280-96B2-83ABAEA3E8EF}" destId="{C2BB6703-28E5-4621-B22E-BCFE4755D173}" srcOrd="0" destOrd="0" parTransId="{3E2EC406-28D7-4A12-98D1-3293986A6493}" sibTransId="{74426E63-AE75-406C-A57E-FFF308C1FEF4}"/>
    <dgm:cxn modelId="{BAA2DE82-7B86-F34C-9B3D-9401D56FB436}" type="presOf" srcId="{8EC3BCEB-746B-47C1-8D29-35C251D762CC}" destId="{F23B1651-F5C4-425A-9CAD-3099946E88FB}" srcOrd="0" destOrd="0" presId="urn:microsoft.com/office/officeart/2018/2/layout/IconLabelList"/>
    <dgm:cxn modelId="{C2D7E3AB-8FDA-D64D-B5FF-FFE3E496D591}" type="presOf" srcId="{C2BB6703-28E5-4621-B22E-BCFE4755D173}" destId="{696B4D29-3D91-4E84-9A38-6DFCEE3BD2E1}" srcOrd="0" destOrd="0" presId="urn:microsoft.com/office/officeart/2018/2/layout/IconLabelList"/>
    <dgm:cxn modelId="{C6BDC247-DFA6-774D-9614-844102E07DF9}" type="presParOf" srcId="{6D900141-9832-4F93-8A94-8702F81E9086}" destId="{B02EC9A8-430F-422B-9E8F-ACE74991F48B}" srcOrd="0" destOrd="0" presId="urn:microsoft.com/office/officeart/2018/2/layout/IconLabelList"/>
    <dgm:cxn modelId="{D5FE902F-FF97-3542-9599-7E6CCA1909CA}" type="presParOf" srcId="{B02EC9A8-430F-422B-9E8F-ACE74991F48B}" destId="{5EE05B32-DF00-47B2-96E9-D93E8953517B}" srcOrd="0" destOrd="0" presId="urn:microsoft.com/office/officeart/2018/2/layout/IconLabelList"/>
    <dgm:cxn modelId="{DCC1C5F4-4786-8045-8B09-5C00E231A1CC}" type="presParOf" srcId="{B02EC9A8-430F-422B-9E8F-ACE74991F48B}" destId="{72DD09E7-DFD3-4809-AADF-CA03A63E1A81}" srcOrd="1" destOrd="0" presId="urn:microsoft.com/office/officeart/2018/2/layout/IconLabelList"/>
    <dgm:cxn modelId="{B220018A-D9A1-9A47-9353-D7A5363137E4}" type="presParOf" srcId="{B02EC9A8-430F-422B-9E8F-ACE74991F48B}" destId="{696B4D29-3D91-4E84-9A38-6DFCEE3BD2E1}" srcOrd="2" destOrd="0" presId="urn:microsoft.com/office/officeart/2018/2/layout/IconLabelList"/>
    <dgm:cxn modelId="{FD753793-0003-E742-8688-2863AA891EFF}" type="presParOf" srcId="{6D900141-9832-4F93-8A94-8702F81E9086}" destId="{60F57C55-E757-4CCD-BB58-7955FE5C80D8}" srcOrd="1" destOrd="0" presId="urn:microsoft.com/office/officeart/2018/2/layout/IconLabelList"/>
    <dgm:cxn modelId="{8438878D-557B-D24B-BB1A-37F0A3A7371B}" type="presParOf" srcId="{6D900141-9832-4F93-8A94-8702F81E9086}" destId="{69F9BED3-9FF4-4DCA-A56A-D690C6F127E3}" srcOrd="2" destOrd="0" presId="urn:microsoft.com/office/officeart/2018/2/layout/IconLabelList"/>
    <dgm:cxn modelId="{DC72F079-62B8-4F4A-8523-DE474722F462}" type="presParOf" srcId="{69F9BED3-9FF4-4DCA-A56A-D690C6F127E3}" destId="{AD9A231E-BF9D-40C2-92E5-4AA44FE7EE6A}" srcOrd="0" destOrd="0" presId="urn:microsoft.com/office/officeart/2018/2/layout/IconLabelList"/>
    <dgm:cxn modelId="{456A4D0D-4D65-D943-8F40-1AE955A4E900}" type="presParOf" srcId="{69F9BED3-9FF4-4DCA-A56A-D690C6F127E3}" destId="{0B13F8D4-4A8F-43D7-94DB-0C291719F5B2}" srcOrd="1" destOrd="0" presId="urn:microsoft.com/office/officeart/2018/2/layout/IconLabelList"/>
    <dgm:cxn modelId="{5DB8D5CE-1D73-FD4D-AA63-DCF21D8A070E}" type="presParOf" srcId="{69F9BED3-9FF4-4DCA-A56A-D690C6F127E3}" destId="{F23B1651-F5C4-425A-9CAD-3099946E88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8FA903-A908-4238-9787-6E21CDBEF7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C79DA0-0384-4B08-9458-40AD92A3E13C}">
      <dgm:prSet/>
      <dgm:spPr/>
      <dgm:t>
        <a:bodyPr/>
        <a:lstStyle/>
        <a:p>
          <a:r>
            <a:rPr lang="en-US"/>
            <a:t>Key  size</a:t>
          </a:r>
        </a:p>
      </dgm:t>
    </dgm:pt>
    <dgm:pt modelId="{D54D9A13-F335-49D5-B1CC-424B9ECC079D}" type="parTrans" cxnId="{4700AC76-AB8F-411D-9EA1-BACFA685DCFD}">
      <dgm:prSet/>
      <dgm:spPr/>
      <dgm:t>
        <a:bodyPr/>
        <a:lstStyle/>
        <a:p>
          <a:endParaRPr lang="en-US"/>
        </a:p>
      </dgm:t>
    </dgm:pt>
    <dgm:pt modelId="{FD845186-D1CE-4DC1-BDBB-FEAD071E18EE}" type="sibTrans" cxnId="{4700AC76-AB8F-411D-9EA1-BACFA685DCFD}">
      <dgm:prSet/>
      <dgm:spPr/>
      <dgm:t>
        <a:bodyPr/>
        <a:lstStyle/>
        <a:p>
          <a:endParaRPr lang="en-US"/>
        </a:p>
      </dgm:t>
    </dgm:pt>
    <dgm:pt modelId="{8D4FF562-B5E6-4784-9950-DFB5600E37D8}">
      <dgm:prSet/>
      <dgm:spPr/>
      <dgm:t>
        <a:bodyPr/>
        <a:lstStyle/>
        <a:p>
          <a:r>
            <a:rPr lang="en-US"/>
            <a:t>Cryptographic operations performance</a:t>
          </a:r>
        </a:p>
      </dgm:t>
    </dgm:pt>
    <dgm:pt modelId="{187327EC-EA60-4232-B445-5F3B5D9A25BF}" type="parTrans" cxnId="{0EBA4158-9F30-42DD-B275-8395B00D9192}">
      <dgm:prSet/>
      <dgm:spPr/>
      <dgm:t>
        <a:bodyPr/>
        <a:lstStyle/>
        <a:p>
          <a:endParaRPr lang="en-US"/>
        </a:p>
      </dgm:t>
    </dgm:pt>
    <dgm:pt modelId="{26E05DB3-7E08-4127-8F30-F8C625063F8D}" type="sibTrans" cxnId="{0EBA4158-9F30-42DD-B275-8395B00D9192}">
      <dgm:prSet/>
      <dgm:spPr/>
      <dgm:t>
        <a:bodyPr/>
        <a:lstStyle/>
        <a:p>
          <a:endParaRPr lang="en-US"/>
        </a:p>
      </dgm:t>
    </dgm:pt>
    <dgm:pt modelId="{3D430952-CDA2-4E6C-B26B-638C2CFC8EE8}">
      <dgm:prSet/>
      <dgm:spPr/>
      <dgm:t>
        <a:bodyPr/>
        <a:lstStyle/>
        <a:p>
          <a:r>
            <a:rPr lang="en-US"/>
            <a:t>Resource savings</a:t>
          </a:r>
        </a:p>
      </dgm:t>
    </dgm:pt>
    <dgm:pt modelId="{8936F8D7-4229-4300-8E53-E62AFD3B32C9}" type="parTrans" cxnId="{30909EFB-6D1A-466C-8D88-0F72E2D2E8A8}">
      <dgm:prSet/>
      <dgm:spPr/>
      <dgm:t>
        <a:bodyPr/>
        <a:lstStyle/>
        <a:p>
          <a:endParaRPr lang="en-US"/>
        </a:p>
      </dgm:t>
    </dgm:pt>
    <dgm:pt modelId="{37D5EE22-5F76-4230-A355-690706CDA6FA}" type="sibTrans" cxnId="{30909EFB-6D1A-466C-8D88-0F72E2D2E8A8}">
      <dgm:prSet/>
      <dgm:spPr/>
      <dgm:t>
        <a:bodyPr/>
        <a:lstStyle/>
        <a:p>
          <a:endParaRPr lang="en-US"/>
        </a:p>
      </dgm:t>
    </dgm:pt>
    <dgm:pt modelId="{8F3315D1-6B15-42B9-BFC0-1C8496AFB55C}" type="pres">
      <dgm:prSet presAssocID="{968FA903-A908-4238-9787-6E21CDBEF762}" presName="root" presStyleCnt="0">
        <dgm:presLayoutVars>
          <dgm:dir/>
          <dgm:resizeHandles val="exact"/>
        </dgm:presLayoutVars>
      </dgm:prSet>
      <dgm:spPr/>
    </dgm:pt>
    <dgm:pt modelId="{40DF7C7B-C06F-48A5-AE85-2749B9F5328A}" type="pres">
      <dgm:prSet presAssocID="{61C79DA0-0384-4B08-9458-40AD92A3E13C}" presName="compNode" presStyleCnt="0"/>
      <dgm:spPr/>
    </dgm:pt>
    <dgm:pt modelId="{49D63017-027C-449B-AF38-9526C909B611}" type="pres">
      <dgm:prSet presAssocID="{61C79DA0-0384-4B08-9458-40AD92A3E1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446A762-D3B2-4CCA-AC9B-7645F4ABEE3A}" type="pres">
      <dgm:prSet presAssocID="{61C79DA0-0384-4B08-9458-40AD92A3E13C}" presName="spaceRect" presStyleCnt="0"/>
      <dgm:spPr/>
    </dgm:pt>
    <dgm:pt modelId="{A10BFA97-6E5D-42C8-8CCA-FCE3DD8A654E}" type="pres">
      <dgm:prSet presAssocID="{61C79DA0-0384-4B08-9458-40AD92A3E13C}" presName="textRect" presStyleLbl="revTx" presStyleIdx="0" presStyleCnt="3">
        <dgm:presLayoutVars>
          <dgm:chMax val="1"/>
          <dgm:chPref val="1"/>
        </dgm:presLayoutVars>
      </dgm:prSet>
      <dgm:spPr/>
    </dgm:pt>
    <dgm:pt modelId="{41FDD9A2-4E63-415B-9587-F844C745C559}" type="pres">
      <dgm:prSet presAssocID="{FD845186-D1CE-4DC1-BDBB-FEAD071E18EE}" presName="sibTrans" presStyleCnt="0"/>
      <dgm:spPr/>
    </dgm:pt>
    <dgm:pt modelId="{E2C9B47E-D9CB-46AC-963B-02E17B8EF3A5}" type="pres">
      <dgm:prSet presAssocID="{8D4FF562-B5E6-4784-9950-DFB5600E37D8}" presName="compNode" presStyleCnt="0"/>
      <dgm:spPr/>
    </dgm:pt>
    <dgm:pt modelId="{87A5BCC9-803F-4126-A9E0-BC4A68C7F0EE}" type="pres">
      <dgm:prSet presAssocID="{8D4FF562-B5E6-4784-9950-DFB5600E37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946E4B-97F8-4780-9DA3-8100A608543C}" type="pres">
      <dgm:prSet presAssocID="{8D4FF562-B5E6-4784-9950-DFB5600E37D8}" presName="spaceRect" presStyleCnt="0"/>
      <dgm:spPr/>
    </dgm:pt>
    <dgm:pt modelId="{7C265F26-C128-4C19-9CB5-2D4EFBCCE8F4}" type="pres">
      <dgm:prSet presAssocID="{8D4FF562-B5E6-4784-9950-DFB5600E37D8}" presName="textRect" presStyleLbl="revTx" presStyleIdx="1" presStyleCnt="3">
        <dgm:presLayoutVars>
          <dgm:chMax val="1"/>
          <dgm:chPref val="1"/>
        </dgm:presLayoutVars>
      </dgm:prSet>
      <dgm:spPr/>
    </dgm:pt>
    <dgm:pt modelId="{28510FB8-0BB4-4150-8195-97E9BE67661E}" type="pres">
      <dgm:prSet presAssocID="{26E05DB3-7E08-4127-8F30-F8C625063F8D}" presName="sibTrans" presStyleCnt="0"/>
      <dgm:spPr/>
    </dgm:pt>
    <dgm:pt modelId="{1E0576B9-1C88-4811-B661-C4E398F394C2}" type="pres">
      <dgm:prSet presAssocID="{3D430952-CDA2-4E6C-B26B-638C2CFC8EE8}" presName="compNode" presStyleCnt="0"/>
      <dgm:spPr/>
    </dgm:pt>
    <dgm:pt modelId="{BFE58C37-CC45-4074-934F-5FCA29382923}" type="pres">
      <dgm:prSet presAssocID="{3D430952-CDA2-4E6C-B26B-638C2CFC8E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B53566E-3E14-440C-B8EE-9B35F36AD21F}" type="pres">
      <dgm:prSet presAssocID="{3D430952-CDA2-4E6C-B26B-638C2CFC8EE8}" presName="spaceRect" presStyleCnt="0"/>
      <dgm:spPr/>
    </dgm:pt>
    <dgm:pt modelId="{EBC71583-A7A0-4327-BDCE-E1C73AABDEC9}" type="pres">
      <dgm:prSet presAssocID="{3D430952-CDA2-4E6C-B26B-638C2CFC8E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287B0B-52C3-43DC-82E8-29B440AD0A29}" type="presOf" srcId="{3D430952-CDA2-4E6C-B26B-638C2CFC8EE8}" destId="{EBC71583-A7A0-4327-BDCE-E1C73AABDEC9}" srcOrd="0" destOrd="0" presId="urn:microsoft.com/office/officeart/2018/2/layout/IconLabelList"/>
    <dgm:cxn modelId="{0EBA4158-9F30-42DD-B275-8395B00D9192}" srcId="{968FA903-A908-4238-9787-6E21CDBEF762}" destId="{8D4FF562-B5E6-4784-9950-DFB5600E37D8}" srcOrd="1" destOrd="0" parTransId="{187327EC-EA60-4232-B445-5F3B5D9A25BF}" sibTransId="{26E05DB3-7E08-4127-8F30-F8C625063F8D}"/>
    <dgm:cxn modelId="{6A7D7663-058F-4272-BA2F-7F0C243EF95A}" type="presOf" srcId="{61C79DA0-0384-4B08-9458-40AD92A3E13C}" destId="{A10BFA97-6E5D-42C8-8CCA-FCE3DD8A654E}" srcOrd="0" destOrd="0" presId="urn:microsoft.com/office/officeart/2018/2/layout/IconLabelList"/>
    <dgm:cxn modelId="{0FAFDF67-7982-43DE-9D83-D1534F9263E2}" type="presOf" srcId="{8D4FF562-B5E6-4784-9950-DFB5600E37D8}" destId="{7C265F26-C128-4C19-9CB5-2D4EFBCCE8F4}" srcOrd="0" destOrd="0" presId="urn:microsoft.com/office/officeart/2018/2/layout/IconLabelList"/>
    <dgm:cxn modelId="{4700AC76-AB8F-411D-9EA1-BACFA685DCFD}" srcId="{968FA903-A908-4238-9787-6E21CDBEF762}" destId="{61C79DA0-0384-4B08-9458-40AD92A3E13C}" srcOrd="0" destOrd="0" parTransId="{D54D9A13-F335-49D5-B1CC-424B9ECC079D}" sibTransId="{FD845186-D1CE-4DC1-BDBB-FEAD071E18EE}"/>
    <dgm:cxn modelId="{53818FA1-3158-48C9-9B3D-118C28AF1110}" type="presOf" srcId="{968FA903-A908-4238-9787-6E21CDBEF762}" destId="{8F3315D1-6B15-42B9-BFC0-1C8496AFB55C}" srcOrd="0" destOrd="0" presId="urn:microsoft.com/office/officeart/2018/2/layout/IconLabelList"/>
    <dgm:cxn modelId="{30909EFB-6D1A-466C-8D88-0F72E2D2E8A8}" srcId="{968FA903-A908-4238-9787-6E21CDBEF762}" destId="{3D430952-CDA2-4E6C-B26B-638C2CFC8EE8}" srcOrd="2" destOrd="0" parTransId="{8936F8D7-4229-4300-8E53-E62AFD3B32C9}" sibTransId="{37D5EE22-5F76-4230-A355-690706CDA6FA}"/>
    <dgm:cxn modelId="{C971A94D-8A1B-4B75-951B-1D933B4F2A51}" type="presParOf" srcId="{8F3315D1-6B15-42B9-BFC0-1C8496AFB55C}" destId="{40DF7C7B-C06F-48A5-AE85-2749B9F5328A}" srcOrd="0" destOrd="0" presId="urn:microsoft.com/office/officeart/2018/2/layout/IconLabelList"/>
    <dgm:cxn modelId="{997817FA-CECB-4A46-87F6-09650A22E5AE}" type="presParOf" srcId="{40DF7C7B-C06F-48A5-AE85-2749B9F5328A}" destId="{49D63017-027C-449B-AF38-9526C909B611}" srcOrd="0" destOrd="0" presId="urn:microsoft.com/office/officeart/2018/2/layout/IconLabelList"/>
    <dgm:cxn modelId="{31DF2146-33EA-485B-8D9C-D41FC28E11CF}" type="presParOf" srcId="{40DF7C7B-C06F-48A5-AE85-2749B9F5328A}" destId="{2446A762-D3B2-4CCA-AC9B-7645F4ABEE3A}" srcOrd="1" destOrd="0" presId="urn:microsoft.com/office/officeart/2018/2/layout/IconLabelList"/>
    <dgm:cxn modelId="{8C8CA888-A038-4613-B76D-33ADD32D8DEA}" type="presParOf" srcId="{40DF7C7B-C06F-48A5-AE85-2749B9F5328A}" destId="{A10BFA97-6E5D-42C8-8CCA-FCE3DD8A654E}" srcOrd="2" destOrd="0" presId="urn:microsoft.com/office/officeart/2018/2/layout/IconLabelList"/>
    <dgm:cxn modelId="{ECC4409E-5DC7-485B-AA19-DEB7A42C9A02}" type="presParOf" srcId="{8F3315D1-6B15-42B9-BFC0-1C8496AFB55C}" destId="{41FDD9A2-4E63-415B-9587-F844C745C559}" srcOrd="1" destOrd="0" presId="urn:microsoft.com/office/officeart/2018/2/layout/IconLabelList"/>
    <dgm:cxn modelId="{3254F914-BE54-497A-A0B0-58A9662018A9}" type="presParOf" srcId="{8F3315D1-6B15-42B9-BFC0-1C8496AFB55C}" destId="{E2C9B47E-D9CB-46AC-963B-02E17B8EF3A5}" srcOrd="2" destOrd="0" presId="urn:microsoft.com/office/officeart/2018/2/layout/IconLabelList"/>
    <dgm:cxn modelId="{0AF1E582-97FA-4E0C-85BF-27979C1CDD72}" type="presParOf" srcId="{E2C9B47E-D9CB-46AC-963B-02E17B8EF3A5}" destId="{87A5BCC9-803F-4126-A9E0-BC4A68C7F0EE}" srcOrd="0" destOrd="0" presId="urn:microsoft.com/office/officeart/2018/2/layout/IconLabelList"/>
    <dgm:cxn modelId="{9CE18D10-7C47-4195-9940-147246BA9F86}" type="presParOf" srcId="{E2C9B47E-D9CB-46AC-963B-02E17B8EF3A5}" destId="{BD946E4B-97F8-4780-9DA3-8100A608543C}" srcOrd="1" destOrd="0" presId="urn:microsoft.com/office/officeart/2018/2/layout/IconLabelList"/>
    <dgm:cxn modelId="{4BBDFB23-90B7-4293-8668-06368C3B4C5A}" type="presParOf" srcId="{E2C9B47E-D9CB-46AC-963B-02E17B8EF3A5}" destId="{7C265F26-C128-4C19-9CB5-2D4EFBCCE8F4}" srcOrd="2" destOrd="0" presId="urn:microsoft.com/office/officeart/2018/2/layout/IconLabelList"/>
    <dgm:cxn modelId="{5CB33DB3-52F0-4DFB-AACE-0E2D94768DC1}" type="presParOf" srcId="{8F3315D1-6B15-42B9-BFC0-1C8496AFB55C}" destId="{28510FB8-0BB4-4150-8195-97E9BE67661E}" srcOrd="3" destOrd="0" presId="urn:microsoft.com/office/officeart/2018/2/layout/IconLabelList"/>
    <dgm:cxn modelId="{79378F84-E4C9-4F5F-AFCB-D99E332013C2}" type="presParOf" srcId="{8F3315D1-6B15-42B9-BFC0-1C8496AFB55C}" destId="{1E0576B9-1C88-4811-B661-C4E398F394C2}" srcOrd="4" destOrd="0" presId="urn:microsoft.com/office/officeart/2018/2/layout/IconLabelList"/>
    <dgm:cxn modelId="{B2EC52FF-0B2B-4584-87FD-AB9542350893}" type="presParOf" srcId="{1E0576B9-1C88-4811-B661-C4E398F394C2}" destId="{BFE58C37-CC45-4074-934F-5FCA29382923}" srcOrd="0" destOrd="0" presId="urn:microsoft.com/office/officeart/2018/2/layout/IconLabelList"/>
    <dgm:cxn modelId="{F1FF55E4-DB51-45A2-95ED-9BDC8D51C8CD}" type="presParOf" srcId="{1E0576B9-1C88-4811-B661-C4E398F394C2}" destId="{DB53566E-3E14-440C-B8EE-9B35F36AD21F}" srcOrd="1" destOrd="0" presId="urn:microsoft.com/office/officeart/2018/2/layout/IconLabelList"/>
    <dgm:cxn modelId="{92A6DD27-A8A4-4C26-B115-6B8FDEA2AD6D}" type="presParOf" srcId="{1E0576B9-1C88-4811-B661-C4E398F394C2}" destId="{EBC71583-A7A0-4327-BDCE-E1C73AABDE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857F97-1180-4B68-88C4-28653EAAF1F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0548E0-46BD-4D9A-BD6E-4F8AF595F08E}">
      <dgm:prSet/>
      <dgm:spPr/>
      <dgm:t>
        <a:bodyPr/>
        <a:lstStyle/>
        <a:p>
          <a:r>
            <a:rPr lang="en-US"/>
            <a:t>Efficient algorithm for finding the solution for discrete logarithm problem</a:t>
          </a:r>
        </a:p>
      </dgm:t>
    </dgm:pt>
    <dgm:pt modelId="{0E5D831E-B4C9-4C30-8699-E7C3688D5975}" type="parTrans" cxnId="{E03E02F0-1008-41AC-8E51-BF2DA6344A0F}">
      <dgm:prSet/>
      <dgm:spPr/>
      <dgm:t>
        <a:bodyPr/>
        <a:lstStyle/>
        <a:p>
          <a:endParaRPr lang="en-US"/>
        </a:p>
      </dgm:t>
    </dgm:pt>
    <dgm:pt modelId="{ACC795F7-4C7D-4DA3-8C6C-AB5E03BF0915}" type="sibTrans" cxnId="{E03E02F0-1008-41AC-8E51-BF2DA6344A0F}">
      <dgm:prSet/>
      <dgm:spPr/>
      <dgm:t>
        <a:bodyPr/>
        <a:lstStyle/>
        <a:p>
          <a:endParaRPr lang="en-US"/>
        </a:p>
      </dgm:t>
    </dgm:pt>
    <dgm:pt modelId="{24D71EC5-7875-49D8-92FD-CDF4AC3F0034}">
      <dgm:prSet/>
      <dgm:spPr/>
      <dgm:t>
        <a:bodyPr/>
        <a:lstStyle/>
        <a:p>
          <a:r>
            <a:rPr lang="en-US" dirty="0"/>
            <a:t>the space requirements are small</a:t>
          </a:r>
        </a:p>
      </dgm:t>
    </dgm:pt>
    <dgm:pt modelId="{21E21013-22F0-4EAC-AF44-50716351352D}" type="parTrans" cxnId="{3841C1DB-8FD3-48E2-B8B1-EFE61E10BE42}">
      <dgm:prSet/>
      <dgm:spPr/>
      <dgm:t>
        <a:bodyPr/>
        <a:lstStyle/>
        <a:p>
          <a:endParaRPr lang="en-US"/>
        </a:p>
      </dgm:t>
    </dgm:pt>
    <dgm:pt modelId="{2538CBD2-0652-4C9A-9BF6-AB27F44BA390}" type="sibTrans" cxnId="{3841C1DB-8FD3-48E2-B8B1-EFE61E10BE42}">
      <dgm:prSet/>
      <dgm:spPr/>
      <dgm:t>
        <a:bodyPr/>
        <a:lstStyle/>
        <a:p>
          <a:endParaRPr lang="en-US"/>
        </a:p>
      </dgm:t>
    </dgm:pt>
    <dgm:pt modelId="{AD384538-3B8F-6849-A7D8-416FB5DB735A}" type="pres">
      <dgm:prSet presAssocID="{20857F97-1180-4B68-88C4-28653EAAF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25AAB6-8A50-1748-8006-5AC8F8DC2533}" type="pres">
      <dgm:prSet presAssocID="{260548E0-46BD-4D9A-BD6E-4F8AF595F08E}" presName="hierRoot1" presStyleCnt="0"/>
      <dgm:spPr/>
    </dgm:pt>
    <dgm:pt modelId="{951E2FE3-3C1E-5E4B-A3E6-D3B42E9FA717}" type="pres">
      <dgm:prSet presAssocID="{260548E0-46BD-4D9A-BD6E-4F8AF595F08E}" presName="composite" presStyleCnt="0"/>
      <dgm:spPr/>
    </dgm:pt>
    <dgm:pt modelId="{9988DB2A-BBCC-B44A-AB41-5EFDDE6067C2}" type="pres">
      <dgm:prSet presAssocID="{260548E0-46BD-4D9A-BD6E-4F8AF595F08E}" presName="background" presStyleLbl="node0" presStyleIdx="0" presStyleCnt="2"/>
      <dgm:spPr/>
    </dgm:pt>
    <dgm:pt modelId="{A37E5347-C3DC-AD47-BDF3-94CC0C55DBCB}" type="pres">
      <dgm:prSet presAssocID="{260548E0-46BD-4D9A-BD6E-4F8AF595F08E}" presName="text" presStyleLbl="fgAcc0" presStyleIdx="0" presStyleCnt="2">
        <dgm:presLayoutVars>
          <dgm:chPref val="3"/>
        </dgm:presLayoutVars>
      </dgm:prSet>
      <dgm:spPr/>
    </dgm:pt>
    <dgm:pt modelId="{BEF9E075-38F0-7344-8E70-2FFDD46AC297}" type="pres">
      <dgm:prSet presAssocID="{260548E0-46BD-4D9A-BD6E-4F8AF595F08E}" presName="hierChild2" presStyleCnt="0"/>
      <dgm:spPr/>
    </dgm:pt>
    <dgm:pt modelId="{3A4529EA-098E-3942-81D4-E2261869D2CC}" type="pres">
      <dgm:prSet presAssocID="{24D71EC5-7875-49D8-92FD-CDF4AC3F0034}" presName="hierRoot1" presStyleCnt="0"/>
      <dgm:spPr/>
    </dgm:pt>
    <dgm:pt modelId="{7B6BA197-2150-844A-A560-02D486777B1E}" type="pres">
      <dgm:prSet presAssocID="{24D71EC5-7875-49D8-92FD-CDF4AC3F0034}" presName="composite" presStyleCnt="0"/>
      <dgm:spPr/>
    </dgm:pt>
    <dgm:pt modelId="{FA5CC089-F063-4949-9723-598925278E73}" type="pres">
      <dgm:prSet presAssocID="{24D71EC5-7875-49D8-92FD-CDF4AC3F0034}" presName="background" presStyleLbl="node0" presStyleIdx="1" presStyleCnt="2"/>
      <dgm:spPr/>
    </dgm:pt>
    <dgm:pt modelId="{E43F28E5-4BF5-C941-9D77-05785326A976}" type="pres">
      <dgm:prSet presAssocID="{24D71EC5-7875-49D8-92FD-CDF4AC3F0034}" presName="text" presStyleLbl="fgAcc0" presStyleIdx="1" presStyleCnt="2">
        <dgm:presLayoutVars>
          <dgm:chPref val="3"/>
        </dgm:presLayoutVars>
      </dgm:prSet>
      <dgm:spPr/>
    </dgm:pt>
    <dgm:pt modelId="{BC744F64-9ADF-014F-8B51-FCEE10F1E26A}" type="pres">
      <dgm:prSet presAssocID="{24D71EC5-7875-49D8-92FD-CDF4AC3F0034}" presName="hierChild2" presStyleCnt="0"/>
      <dgm:spPr/>
    </dgm:pt>
  </dgm:ptLst>
  <dgm:cxnLst>
    <dgm:cxn modelId="{1FF03529-8F0B-A949-B7F2-CA4E70152BE2}" type="presOf" srcId="{24D71EC5-7875-49D8-92FD-CDF4AC3F0034}" destId="{E43F28E5-4BF5-C941-9D77-05785326A976}" srcOrd="0" destOrd="0" presId="urn:microsoft.com/office/officeart/2005/8/layout/hierarchy1"/>
    <dgm:cxn modelId="{9408DE98-39D7-964D-B1DF-FEC61651EB36}" type="presOf" srcId="{260548E0-46BD-4D9A-BD6E-4F8AF595F08E}" destId="{A37E5347-C3DC-AD47-BDF3-94CC0C55DBCB}" srcOrd="0" destOrd="0" presId="urn:microsoft.com/office/officeart/2005/8/layout/hierarchy1"/>
    <dgm:cxn modelId="{09267BBE-17D7-DD4A-A07C-1FFDA8E6A104}" type="presOf" srcId="{20857F97-1180-4B68-88C4-28653EAAF1F0}" destId="{AD384538-3B8F-6849-A7D8-416FB5DB735A}" srcOrd="0" destOrd="0" presId="urn:microsoft.com/office/officeart/2005/8/layout/hierarchy1"/>
    <dgm:cxn modelId="{3841C1DB-8FD3-48E2-B8B1-EFE61E10BE42}" srcId="{20857F97-1180-4B68-88C4-28653EAAF1F0}" destId="{24D71EC5-7875-49D8-92FD-CDF4AC3F0034}" srcOrd="1" destOrd="0" parTransId="{21E21013-22F0-4EAC-AF44-50716351352D}" sibTransId="{2538CBD2-0652-4C9A-9BF6-AB27F44BA390}"/>
    <dgm:cxn modelId="{E03E02F0-1008-41AC-8E51-BF2DA6344A0F}" srcId="{20857F97-1180-4B68-88C4-28653EAAF1F0}" destId="{260548E0-46BD-4D9A-BD6E-4F8AF595F08E}" srcOrd="0" destOrd="0" parTransId="{0E5D831E-B4C9-4C30-8699-E7C3688D5975}" sibTransId="{ACC795F7-4C7D-4DA3-8C6C-AB5E03BF0915}"/>
    <dgm:cxn modelId="{D13CE787-E918-734C-B2AE-0462C713FC9B}" type="presParOf" srcId="{AD384538-3B8F-6849-A7D8-416FB5DB735A}" destId="{AE25AAB6-8A50-1748-8006-5AC8F8DC2533}" srcOrd="0" destOrd="0" presId="urn:microsoft.com/office/officeart/2005/8/layout/hierarchy1"/>
    <dgm:cxn modelId="{B3F21878-1E40-D54E-9CBA-808E81833F5A}" type="presParOf" srcId="{AE25AAB6-8A50-1748-8006-5AC8F8DC2533}" destId="{951E2FE3-3C1E-5E4B-A3E6-D3B42E9FA717}" srcOrd="0" destOrd="0" presId="urn:microsoft.com/office/officeart/2005/8/layout/hierarchy1"/>
    <dgm:cxn modelId="{8E46F71F-658A-BB4A-AE60-18F89BCE4890}" type="presParOf" srcId="{951E2FE3-3C1E-5E4B-A3E6-D3B42E9FA717}" destId="{9988DB2A-BBCC-B44A-AB41-5EFDDE6067C2}" srcOrd="0" destOrd="0" presId="urn:microsoft.com/office/officeart/2005/8/layout/hierarchy1"/>
    <dgm:cxn modelId="{57A33AC8-6219-C746-AD6E-78408FB81696}" type="presParOf" srcId="{951E2FE3-3C1E-5E4B-A3E6-D3B42E9FA717}" destId="{A37E5347-C3DC-AD47-BDF3-94CC0C55DBCB}" srcOrd="1" destOrd="0" presId="urn:microsoft.com/office/officeart/2005/8/layout/hierarchy1"/>
    <dgm:cxn modelId="{6C9A9CB9-945C-D848-88DD-770E308EC9A5}" type="presParOf" srcId="{AE25AAB6-8A50-1748-8006-5AC8F8DC2533}" destId="{BEF9E075-38F0-7344-8E70-2FFDD46AC297}" srcOrd="1" destOrd="0" presId="urn:microsoft.com/office/officeart/2005/8/layout/hierarchy1"/>
    <dgm:cxn modelId="{5868C0DC-7C68-6545-B03B-A4BE37CA3A5D}" type="presParOf" srcId="{AD384538-3B8F-6849-A7D8-416FB5DB735A}" destId="{3A4529EA-098E-3942-81D4-E2261869D2CC}" srcOrd="1" destOrd="0" presId="urn:microsoft.com/office/officeart/2005/8/layout/hierarchy1"/>
    <dgm:cxn modelId="{EEB24694-318B-734D-9960-D10B53172B71}" type="presParOf" srcId="{3A4529EA-098E-3942-81D4-E2261869D2CC}" destId="{7B6BA197-2150-844A-A560-02D486777B1E}" srcOrd="0" destOrd="0" presId="urn:microsoft.com/office/officeart/2005/8/layout/hierarchy1"/>
    <dgm:cxn modelId="{55C0391A-F2EC-2D40-A342-0B83B40A25C2}" type="presParOf" srcId="{7B6BA197-2150-844A-A560-02D486777B1E}" destId="{FA5CC089-F063-4949-9723-598925278E73}" srcOrd="0" destOrd="0" presId="urn:microsoft.com/office/officeart/2005/8/layout/hierarchy1"/>
    <dgm:cxn modelId="{A3AAE899-4E64-5E4B-88FC-58083144EEBA}" type="presParOf" srcId="{7B6BA197-2150-844A-A560-02D486777B1E}" destId="{E43F28E5-4BF5-C941-9D77-05785326A976}" srcOrd="1" destOrd="0" presId="urn:microsoft.com/office/officeart/2005/8/layout/hierarchy1"/>
    <dgm:cxn modelId="{29BDA213-8BAB-1040-B24D-8F33A181C83B}" type="presParOf" srcId="{3A4529EA-098E-3942-81D4-E2261869D2CC}" destId="{BC744F64-9ADF-014F-8B51-FCEE10F1E2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BB262-1BA3-3047-A4BF-CFA93CB6A223}">
      <dsp:nvSpPr>
        <dsp:cNvPr id="0" name=""/>
        <dsp:cNvSpPr/>
      </dsp:nvSpPr>
      <dsp:spPr>
        <a:xfrm>
          <a:off x="6701725" y="1291229"/>
          <a:ext cx="1241031" cy="590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488"/>
              </a:lnTo>
              <a:lnTo>
                <a:pt x="1241031" y="402488"/>
              </a:lnTo>
              <a:lnTo>
                <a:pt x="1241031" y="5906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D8A81-FDB5-A348-AC57-F6C741E9F22B}">
      <dsp:nvSpPr>
        <dsp:cNvPr id="0" name=""/>
        <dsp:cNvSpPr/>
      </dsp:nvSpPr>
      <dsp:spPr>
        <a:xfrm>
          <a:off x="5460694" y="1291229"/>
          <a:ext cx="1241031" cy="590618"/>
        </a:xfrm>
        <a:custGeom>
          <a:avLst/>
          <a:gdLst/>
          <a:ahLst/>
          <a:cxnLst/>
          <a:rect l="0" t="0" r="0" b="0"/>
          <a:pathLst>
            <a:path>
              <a:moveTo>
                <a:pt x="1241031" y="0"/>
              </a:moveTo>
              <a:lnTo>
                <a:pt x="1241031" y="402488"/>
              </a:lnTo>
              <a:lnTo>
                <a:pt x="0" y="402488"/>
              </a:lnTo>
              <a:lnTo>
                <a:pt x="0" y="5906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66226-C873-5647-A7D3-18F3858A57F4}">
      <dsp:nvSpPr>
        <dsp:cNvPr id="0" name=""/>
        <dsp:cNvSpPr/>
      </dsp:nvSpPr>
      <dsp:spPr>
        <a:xfrm>
          <a:off x="722211" y="1684"/>
          <a:ext cx="2030778" cy="1289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3D0EA-2FAA-E34F-A99A-0DE5366CADF4}">
      <dsp:nvSpPr>
        <dsp:cNvPr id="0" name=""/>
        <dsp:cNvSpPr/>
      </dsp:nvSpPr>
      <dsp:spPr>
        <a:xfrm>
          <a:off x="947853" y="216044"/>
          <a:ext cx="2030778" cy="128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Kryptos = “Hidden or Secret” </a:t>
          </a:r>
        </a:p>
      </dsp:txBody>
      <dsp:txXfrm>
        <a:off x="985622" y="253813"/>
        <a:ext cx="1955240" cy="1214006"/>
      </dsp:txXfrm>
    </dsp:sp>
    <dsp:sp modelId="{97908800-B08B-F948-ADC5-527730113BD8}">
      <dsp:nvSpPr>
        <dsp:cNvPr id="0" name=""/>
        <dsp:cNvSpPr/>
      </dsp:nvSpPr>
      <dsp:spPr>
        <a:xfrm>
          <a:off x="3204274" y="1684"/>
          <a:ext cx="2030778" cy="1289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DB88E-8540-B643-AFD4-BBB47B99D527}">
      <dsp:nvSpPr>
        <dsp:cNvPr id="0" name=""/>
        <dsp:cNvSpPr/>
      </dsp:nvSpPr>
      <dsp:spPr>
        <a:xfrm>
          <a:off x="3429916" y="216044"/>
          <a:ext cx="2030778" cy="128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Graphein = “To write or Study”</a:t>
          </a:r>
        </a:p>
      </dsp:txBody>
      <dsp:txXfrm>
        <a:off x="3467685" y="253813"/>
        <a:ext cx="1955240" cy="1214006"/>
      </dsp:txXfrm>
    </dsp:sp>
    <dsp:sp modelId="{A7EF43C9-DE94-1844-9168-E42344BF52FD}">
      <dsp:nvSpPr>
        <dsp:cNvPr id="0" name=""/>
        <dsp:cNvSpPr/>
      </dsp:nvSpPr>
      <dsp:spPr>
        <a:xfrm>
          <a:off x="5686336" y="1684"/>
          <a:ext cx="2030778" cy="1289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0A17-D5E2-5F4B-88EE-5CD6EB944517}">
      <dsp:nvSpPr>
        <dsp:cNvPr id="0" name=""/>
        <dsp:cNvSpPr/>
      </dsp:nvSpPr>
      <dsp:spPr>
        <a:xfrm>
          <a:off x="5911978" y="216044"/>
          <a:ext cx="2030778" cy="128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Types of Cryptography – </a:t>
          </a:r>
        </a:p>
      </dsp:txBody>
      <dsp:txXfrm>
        <a:off x="5949747" y="253813"/>
        <a:ext cx="1955240" cy="1214006"/>
      </dsp:txXfrm>
    </dsp:sp>
    <dsp:sp modelId="{D9456977-9205-C145-9F54-66E7067475FB}">
      <dsp:nvSpPr>
        <dsp:cNvPr id="0" name=""/>
        <dsp:cNvSpPr/>
      </dsp:nvSpPr>
      <dsp:spPr>
        <a:xfrm>
          <a:off x="4445305" y="1881847"/>
          <a:ext cx="2030778" cy="1289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66034-6B2F-9F4C-89EC-AF38F2F2C11B}">
      <dsp:nvSpPr>
        <dsp:cNvPr id="0" name=""/>
        <dsp:cNvSpPr/>
      </dsp:nvSpPr>
      <dsp:spPr>
        <a:xfrm>
          <a:off x="4670947" y="2096206"/>
          <a:ext cx="2030778" cy="128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Asymmetric Cryptography</a:t>
          </a:r>
        </a:p>
      </dsp:txBody>
      <dsp:txXfrm>
        <a:off x="4708716" y="2133975"/>
        <a:ext cx="1955240" cy="1214006"/>
      </dsp:txXfrm>
    </dsp:sp>
    <dsp:sp modelId="{01E27902-8D4E-854F-B98C-1A6F349C0DFF}">
      <dsp:nvSpPr>
        <dsp:cNvPr id="0" name=""/>
        <dsp:cNvSpPr/>
      </dsp:nvSpPr>
      <dsp:spPr>
        <a:xfrm>
          <a:off x="6927367" y="1881847"/>
          <a:ext cx="2030778" cy="1289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7E4A1-F44A-5746-8860-A1346D4AD02E}">
      <dsp:nvSpPr>
        <dsp:cNvPr id="0" name=""/>
        <dsp:cNvSpPr/>
      </dsp:nvSpPr>
      <dsp:spPr>
        <a:xfrm>
          <a:off x="7153009" y="2096206"/>
          <a:ext cx="2030778" cy="128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Symmetric Cryptography</a:t>
          </a:r>
        </a:p>
      </dsp:txBody>
      <dsp:txXfrm>
        <a:off x="7190778" y="2133975"/>
        <a:ext cx="1955240" cy="1214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5B32-DF00-47B2-96E9-D93E8953517B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B4D29-3D91-4E84-9A38-6DFCEE3BD2E1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an approach to public-key Cryptography</a:t>
          </a:r>
        </a:p>
      </dsp:txBody>
      <dsp:txXfrm>
        <a:off x="255000" y="2540919"/>
        <a:ext cx="4320000" cy="720000"/>
      </dsp:txXfrm>
    </dsp:sp>
    <dsp:sp modelId="{AD9A231E-BF9D-40C2-92E5-4AA44FE7EE6A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B1651-F5C4-425A-9CAD-3099946E88FB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Based on Elliptic curves</a:t>
          </a:r>
        </a:p>
      </dsp:txBody>
      <dsp:txXfrm>
        <a:off x="5331000" y="254091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3017-027C-449B-AF38-9526C909B611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BFA97-6E5D-42C8-8CCA-FCE3DD8A654E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 size</a:t>
          </a:r>
        </a:p>
      </dsp:txBody>
      <dsp:txXfrm>
        <a:off x="240806" y="2141959"/>
        <a:ext cx="2813250" cy="720000"/>
      </dsp:txXfrm>
    </dsp:sp>
    <dsp:sp modelId="{87A5BCC9-803F-4126-A9E0-BC4A68C7F0EE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65F26-C128-4C19-9CB5-2D4EFBCCE8F4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Cryptographic operations performance</a:t>
          </a:r>
        </a:p>
      </dsp:txBody>
      <dsp:txXfrm>
        <a:off x="3546375" y="2141959"/>
        <a:ext cx="2813250" cy="720000"/>
      </dsp:txXfrm>
    </dsp:sp>
    <dsp:sp modelId="{BFE58C37-CC45-4074-934F-5FCA29382923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71583-A7A0-4327-BDCE-E1C73AABDEC9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Resource savings</a:t>
          </a:r>
        </a:p>
      </dsp:txBody>
      <dsp:txXfrm>
        <a:off x="6851943" y="2141959"/>
        <a:ext cx="2813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8DB2A-BBCC-B44A-AB41-5EFDDE6067C2}">
      <dsp:nvSpPr>
        <dsp:cNvPr id="0" name=""/>
        <dsp:cNvSpPr/>
      </dsp:nvSpPr>
      <dsp:spPr>
        <a:xfrm>
          <a:off x="120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E5347-C3DC-AD47-BDF3-94CC0C55DBCB}">
      <dsp:nvSpPr>
        <dsp:cNvPr id="0" name=""/>
        <dsp:cNvSpPr/>
      </dsp:nvSpPr>
      <dsp:spPr>
        <a:xfrm>
          <a:off x="47280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Efficient algorithm for finding the solution for discrete logarithm problem</a:t>
          </a:r>
        </a:p>
      </dsp:txBody>
      <dsp:txXfrm>
        <a:off x="551747" y="649072"/>
        <a:ext cx="4086514" cy="2537310"/>
      </dsp:txXfrm>
    </dsp:sp>
    <dsp:sp modelId="{FA5CC089-F063-4949-9723-598925278E73}">
      <dsp:nvSpPr>
        <dsp:cNvPr id="0" name=""/>
        <dsp:cNvSpPr/>
      </dsp:nvSpPr>
      <dsp:spPr>
        <a:xfrm>
          <a:off x="518879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F28E5-4BF5-C941-9D77-05785326A976}">
      <dsp:nvSpPr>
        <dsp:cNvPr id="0" name=""/>
        <dsp:cNvSpPr/>
      </dsp:nvSpPr>
      <dsp:spPr>
        <a:xfrm>
          <a:off x="566039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space requirements are small</a:t>
          </a:r>
        </a:p>
      </dsp:txBody>
      <dsp:txXfrm>
        <a:off x="5739337" y="649072"/>
        <a:ext cx="4086514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A698C7-7EF2-604D-A9BA-2F423BA3F60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48C9CAE-E3A8-6647-B1EE-B4A5913B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CvB-mhkT0w&amp;t=613s" TargetMode="External"/><Relationship Id="rId7" Type="http://schemas.openxmlformats.org/officeDocument/2006/relationships/hyperlink" Target="https://www.maths.unsw.edu.au/sites/default/files/mandyseetthes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377042712001392" TargetMode="External"/><Relationship Id="rId5" Type="http://schemas.openxmlformats.org/officeDocument/2006/relationships/hyperlink" Target="http://ceur-ws.org/Vol-1548/032-Magons.pdf" TargetMode="External"/><Relationship Id="rId4" Type="http://schemas.openxmlformats.org/officeDocument/2006/relationships/hyperlink" Target="https://www.hindawi.com/journals/jam/2012/63590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D91-D7E9-724C-A4C3-A54C75D2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4106" y="609600"/>
            <a:ext cx="3369133" cy="364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Elliptic Curve Cryptography </a:t>
            </a:r>
            <a:r>
              <a:rPr lang="en-US" sz="1800" dirty="0">
                <a:cs typeface="Times New Roman" panose="02020603050405020304" pitchFamily="18" charset="0"/>
              </a:rPr>
              <a:t>by Deeksha rao gorige 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dirty="0">
                <a:cs typeface="Times New Roman" panose="02020603050405020304" pitchFamily="18" charset="0"/>
              </a:rPr>
              <a:t>&amp; 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dirty="0">
                <a:cs typeface="Times New Roman" panose="02020603050405020304" pitchFamily="18" charset="0"/>
              </a:rPr>
              <a:t>sumitha ravindran 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4B8AC-5278-6840-9065-E2BC60E1E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" r="1060" b="1"/>
          <a:stretch/>
        </p:blipFill>
        <p:spPr>
          <a:xfrm>
            <a:off x="1368473" y="639905"/>
            <a:ext cx="5452546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0333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6E3A-4BF7-D44F-89CD-137297F0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Advantages of pollard’s rho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3CBF86-DBAF-43F4-B08F-8E99007B7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9394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922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71207-BF0E-9A4B-9B71-4B29B6CE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BFBFBF"/>
                </a:solidFill>
                <a:effectLst/>
              </a:rPr>
              <a:t>applying Pollard’s rho algorithm to compute discrete logarithms on small elliptic curves-</a:t>
            </a:r>
            <a:br>
              <a:rPr lang="en-US" sz="2200">
                <a:solidFill>
                  <a:srgbClr val="BFBFBF"/>
                </a:solidFill>
              </a:rPr>
            </a:br>
            <a:endParaRPr lang="en-US" sz="2200">
              <a:solidFill>
                <a:srgbClr val="BFBFB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AFD4A1-933F-1E4A-BA48-13998C95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Implemented methods-</a:t>
            </a:r>
          </a:p>
          <a:p>
            <a:r>
              <a:rPr lang="en-US" dirty="0"/>
              <a:t>Mul()</a:t>
            </a:r>
          </a:p>
          <a:p>
            <a:r>
              <a:rPr lang="en-US" dirty="0"/>
              <a:t>Exp()</a:t>
            </a:r>
          </a:p>
          <a:p>
            <a:r>
              <a:rPr lang="en-US" dirty="0"/>
              <a:t>Rho()</a:t>
            </a:r>
          </a:p>
          <a:p>
            <a:r>
              <a:rPr lang="en-US" dirty="0"/>
              <a:t>Check()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5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8FD8A-CE5A-E844-B7F3-875A1DE79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666999"/>
                <a:ext cx="9905998" cy="31242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Mul() – It multiplies two points on the elliptical curve and gives the result as a third point by making use of the formula</a:t>
                </a:r>
              </a:p>
              <a:p>
                <a:r>
                  <a:rPr lang="en-US" dirty="0"/>
                  <a:t>Exp() – It finds the value of curve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Rho() – It recovers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counts number of steps required to that computation. </a:t>
                </a:r>
              </a:p>
              <a:p>
                <a:r>
                  <a:rPr lang="en-US" dirty="0"/>
                  <a:t>Check() – It generates a random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computes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using exp(), recovers the value of discrete logarithm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using rho() and verifies 	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8FD8A-CE5A-E844-B7F3-875A1DE79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666999"/>
                <a:ext cx="9905998" cy="3124201"/>
              </a:xfrm>
              <a:blipFill>
                <a:blip r:embed="rId2"/>
                <a:stretch>
                  <a:fillRect l="-896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4D1E35-A5C9-AA42-A58F-9E4A7BA18C15}"/>
              </a:ext>
            </a:extLst>
          </p:cNvPr>
          <p:cNvSpPr txBox="1"/>
          <p:nvPr/>
        </p:nvSpPr>
        <p:spPr>
          <a:xfrm>
            <a:off x="3103417" y="1230867"/>
            <a:ext cx="66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DESCRIPTION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192851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226A-D8F2-9F46-BB0A-1FBAC722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SUMMARY OF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A5E14-D705-4F4C-BAC1-05B04AADF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935665"/>
            <a:ext cx="7699011" cy="506109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2080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01A48-6023-DE42-8BFC-07ECD1B3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B1DF-96AE-A14D-9058-23198074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We have implemented the basic functionality of ecc and applied rho’s algorithm to compute the value of ‘m’ on small elliptic curves</a:t>
            </a:r>
          </a:p>
        </p:txBody>
      </p:sp>
    </p:spTree>
    <p:extLst>
      <p:ext uri="{BB962C8B-B14F-4D97-AF65-F5344CB8AC3E}">
        <p14:creationId xmlns:p14="http://schemas.microsoft.com/office/powerpoint/2010/main" val="14026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FFF-A0C9-B747-BB82-3413F838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C0572B-8765-3040-A95E-B76ECD47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https://www.youtube.com/watch?v=dCvB-mhkT0w&amp;t=613s</a:t>
            </a:r>
            <a:endParaRPr lang="en-US" dirty="0"/>
          </a:p>
          <a:p>
            <a:r>
              <a:rPr lang="en-US" dirty="0">
                <a:effectLst/>
                <a:hlinkClick r:id="rId4"/>
              </a:rPr>
              <a:t>https://www.hindawi.com/journals/jam/2012/635909/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5"/>
              </a:rPr>
              <a:t>http://ceur-ws.org/Vol-1548/032-Magons.pdf</a:t>
            </a: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  <a:hlinkClick r:id="rId6"/>
              </a:rPr>
              <a:t>https://www.sciencedirect.com/science/article/pii/S0377042712001392</a:t>
            </a: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  <a:hlinkClick r:id="rId7"/>
              </a:rPr>
              <a:t>https://www.maths.unsw.edu.au/sites/default/files/mandyseetthesis.pdf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14435E-4954-4B4B-8659-6E1DA3E07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894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32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79C1DB-CBC3-204C-993D-A5CDB6EB9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7" b="1554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2DE-5443-ED4A-8C92-220C1E53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Topics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B5D590-80D4-1B45-9913-02E5F27C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Elliptic curves</a:t>
            </a:r>
          </a:p>
          <a:p>
            <a:r>
              <a:rPr lang="en-US">
                <a:solidFill>
                  <a:schemeClr val="tx1"/>
                </a:solidFill>
              </a:rPr>
              <a:t>Cryptography</a:t>
            </a:r>
          </a:p>
          <a:p>
            <a:r>
              <a:rPr lang="en-US">
                <a:solidFill>
                  <a:schemeClr val="tx1"/>
                </a:solidFill>
              </a:rPr>
              <a:t>Elliptic curve cryptography</a:t>
            </a:r>
          </a:p>
          <a:p>
            <a:r>
              <a:rPr lang="en-US">
                <a:solidFill>
                  <a:schemeClr val="tx1"/>
                </a:solidFill>
              </a:rPr>
              <a:t>Edward curves</a:t>
            </a:r>
          </a:p>
          <a:p>
            <a:r>
              <a:rPr lang="en-US">
                <a:solidFill>
                  <a:schemeClr val="tx1"/>
                </a:solidFill>
              </a:rPr>
              <a:t>Pollard’s rho algorithm</a:t>
            </a:r>
          </a:p>
          <a:p>
            <a:r>
              <a:rPr lang="en-US">
                <a:solidFill>
                  <a:schemeClr val="tx1"/>
                </a:solidFill>
              </a:rPr>
              <a:t>Advantages of rho algorithm</a:t>
            </a:r>
          </a:p>
          <a:p>
            <a:r>
              <a:rPr lang="en-US">
                <a:solidFill>
                  <a:schemeClr val="tx1"/>
                </a:solidFill>
              </a:rPr>
              <a:t>Methods implemented</a:t>
            </a:r>
          </a:p>
          <a:p>
            <a:r>
              <a:rPr lang="en-US">
                <a:solidFill>
                  <a:schemeClr val="tx1"/>
                </a:solidFill>
              </a:rPr>
              <a:t>Summary of results</a:t>
            </a:r>
          </a:p>
          <a:p>
            <a:r>
              <a:rPr lang="en-US">
                <a:solidFill>
                  <a:schemeClr val="tx1"/>
                </a:solidFill>
              </a:rPr>
              <a:t>references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14E9-4E2D-BC4F-8F31-C64F8F931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123625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8A6526-32A9-874E-ACD4-156E7AC92ED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4424" y="2360428"/>
                <a:ext cx="6150510" cy="1998921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exactly is an Elliptic Curve?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Plain Algebraic curve which is defined by an equation which is of form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8A6526-32A9-874E-ACD4-156E7AC92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4424" y="2360428"/>
                <a:ext cx="6150510" cy="1998921"/>
              </a:xfrm>
              <a:blipFill>
                <a:blip r:embed="rId3"/>
                <a:stretch>
                  <a:fillRect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453C01E-D549-9D42-A7A9-276079209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131" y="1365357"/>
            <a:ext cx="3416888" cy="421484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AutoShape 2" descr="y^{2}=x^{3}+ax+b">
            <a:extLst>
              <a:ext uri="{FF2B5EF4-FFF2-40B4-BE49-F238E27FC236}">
                <a16:creationId xmlns:a16="http://schemas.microsoft.com/office/drawing/2014/main" id="{34BD5218-3E3E-674D-B996-43D65099C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y^{2}=x^{3}+ax+b">
            <a:extLst>
              <a:ext uri="{FF2B5EF4-FFF2-40B4-BE49-F238E27FC236}">
                <a16:creationId xmlns:a16="http://schemas.microsoft.com/office/drawing/2014/main" id="{74858476-9EEC-2B4C-BF8C-04A20186B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216A-16FA-C541-BDE6-B0983BC8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Exactly is Cryptography?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0BFD73-DE3D-45C1-BC18-B6362E32E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24998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76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213C9F-F1B6-4980-95B6-4F07946C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5291665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CCB42-8ABA-F947-A883-0F6D6587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479" y="1014839"/>
            <a:ext cx="4475952" cy="43752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AA28026-5AE8-4702-8944-83B64C48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5" y="643467"/>
            <a:ext cx="5291665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DC2CF-6C29-8947-A2A9-4393B634F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419" y="1014839"/>
            <a:ext cx="4664868" cy="4559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C377A-8DFB-F542-93D8-D04E4722296F}"/>
              </a:ext>
            </a:extLst>
          </p:cNvPr>
          <p:cNvSpPr txBox="1"/>
          <p:nvPr/>
        </p:nvSpPr>
        <p:spPr>
          <a:xfrm>
            <a:off x="7844130" y="5574746"/>
            <a:ext cx="209544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</a:rPr>
              <a:t>Symmetric  Cryptography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9E0C9-E26C-B04A-A3F7-1DF5F44FF825}"/>
              </a:ext>
            </a:extLst>
          </p:cNvPr>
          <p:cNvSpPr txBox="1"/>
          <p:nvPr/>
        </p:nvSpPr>
        <p:spPr>
          <a:xfrm>
            <a:off x="2182642" y="5390080"/>
            <a:ext cx="2191626" cy="53860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</a:rPr>
              <a:t>Asymmetric  Cryptography</a:t>
            </a:r>
          </a:p>
          <a:p>
            <a:pPr algn="ctr">
              <a:spcAft>
                <a:spcPts val="60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7B54-1312-E040-9A6A-A9E2775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Cryptography?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032F1E-9126-4290-AF8F-B73FAE61F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7356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78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AD81-EC82-6C49-8E1D-E9F3DB65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Benefits of elliptic curve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B3FAB-6FB4-497B-8BDB-F32574C8A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748687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25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5C2A-3BA0-F645-A702-618912B3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Edward  Curves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15049408-6A03-3845-A777-EE62389CB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3046" y="714375"/>
                <a:ext cx="6253751" cy="507682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FAMILY OF Elliptic curves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Equation of the form –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15049408-6A03-3845-A777-EE62389CB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3046" y="714375"/>
                <a:ext cx="6253751" cy="5076825"/>
              </a:xfrm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79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0BAC-1937-4240-98E7-F460DC37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Pollard’s rho algorithm for elliptic curves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7962B-1D18-BD42-927F-5DEF0F1E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Algorithm to compute discrete logarithm problem</a:t>
            </a:r>
          </a:p>
          <a:p>
            <a:r>
              <a:rPr lang="en-US" dirty="0"/>
              <a:t>Idea – defining a sequence of elements that will periodically recurrent and then finding for a match in the sequence. </a:t>
            </a:r>
          </a:p>
          <a:p>
            <a:r>
              <a:rPr lang="en-US" dirty="0"/>
              <a:t>The match will lead to a solution of discrete logarithm problem 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73D031-8061-F44C-BEC2-A46FD0A04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9" r="8921"/>
          <a:stretch/>
        </p:blipFill>
        <p:spPr>
          <a:xfrm>
            <a:off x="8227967" y="645106"/>
            <a:ext cx="266253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4725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437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Times New Roman</vt:lpstr>
      <vt:lpstr>Mesh</vt:lpstr>
      <vt:lpstr>Elliptic Curve Cryptography by Deeksha rao gorige  &amp;  sumitha ravindran </vt:lpstr>
      <vt:lpstr>Topics</vt:lpstr>
      <vt:lpstr>Introduction</vt:lpstr>
      <vt:lpstr>What Exactly is Cryptography?</vt:lpstr>
      <vt:lpstr>PowerPoint Presentation</vt:lpstr>
      <vt:lpstr>Elliptic Curve Cryptography?</vt:lpstr>
      <vt:lpstr>Benefits of elliptic curve cryptography</vt:lpstr>
      <vt:lpstr>Edward  Curves</vt:lpstr>
      <vt:lpstr>Pollard’s rho algorithm for elliptic curves</vt:lpstr>
      <vt:lpstr>Advantages of pollard’s rho algorithm</vt:lpstr>
      <vt:lpstr>applying Pollard’s rho algorithm to compute discrete logarithms on small elliptic curves- </vt:lpstr>
      <vt:lpstr>PowerPoint Presentation</vt:lpstr>
      <vt:lpstr>SUMMARY OF RESULTS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 and implementation of rho algorithm on small elliptic curves by Deeksha rao gorige &amp; sumitha ravindran </dc:title>
  <dc:creator>deekshagorige24@gmail.com</dc:creator>
  <cp:lastModifiedBy>deekshagorige24@gmail.com</cp:lastModifiedBy>
  <cp:revision>5</cp:revision>
  <dcterms:created xsi:type="dcterms:W3CDTF">2019-12-02T23:03:40Z</dcterms:created>
  <dcterms:modified xsi:type="dcterms:W3CDTF">2019-12-02T23:10:01Z</dcterms:modified>
</cp:coreProperties>
</file>