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7772400" cy="4381500"/>
  <p:notesSz cx="6858000" cy="9144000"/>
  <p:embeddedFontLst>
    <p:embeddedFont>
      <p:font typeface="Arimo" charset="1" panose="020B0604020202020204"/>
      <p:regular r:id="rId21"/>
    </p:embeddedFont>
    <p:embeddedFont>
      <p:font typeface="Helvetica World" charset="1" panose="020B0500040000020004"/>
      <p:regular r:id="rId22"/>
    </p:embeddedFont>
    <p:embeddedFont>
      <p:font typeface="Arab Times" charset="1" panose="02000400000000000000"/>
      <p:regular r:id="rId23"/>
    </p:embeddedFont>
    <p:embeddedFont>
      <p:font typeface="Montserrat" charset="1" panose="00000500000000000000"/>
      <p:regular r:id="rId24"/>
    </p:embeddedFont>
    <p:embeddedFont>
      <p:font typeface="Helvetica World Bold" charset="1" panose="020B0800040000020004"/>
      <p:regular r:id="rId25"/>
    </p:embeddedFont>
    <p:embeddedFont>
      <p:font typeface="Helvetica World Bold Italics" charset="1" panose="020B08000400000900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264"/>
            <a:ext cx="7772400" cy="4362059"/>
          </a:xfrm>
          <a:custGeom>
            <a:avLst/>
            <a:gdLst/>
            <a:ahLst/>
            <a:cxnLst/>
            <a:rect r="r" b="b" t="t" l="l"/>
            <a:pathLst>
              <a:path h="4362059" w="7772400">
                <a:moveTo>
                  <a:pt x="0" y="0"/>
                </a:moveTo>
                <a:lnTo>
                  <a:pt x="7772400" y="0"/>
                </a:lnTo>
                <a:lnTo>
                  <a:pt x="7772400" y="4362059"/>
                </a:lnTo>
                <a:lnTo>
                  <a:pt x="0" y="436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03452" y="1875867"/>
            <a:ext cx="4399331" cy="1045312"/>
            <a:chOff x="0" y="0"/>
            <a:chExt cx="5865774" cy="139374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7693"/>
              <a:ext cx="189243" cy="4624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7"/>
                </a:lnSpc>
              </a:pPr>
              <a:r>
                <a:rPr lang="en-US" sz="2113">
                  <a:solidFill>
                    <a:srgbClr val="053A83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943191" y="-28575"/>
              <a:ext cx="4922584" cy="81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800">
                  <a:solidFill>
                    <a:srgbClr val="F0FB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MiniBudget+-Smart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53835" y="581025"/>
              <a:ext cx="5581587" cy="81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800" spc="56">
                  <a:solidFill>
                    <a:srgbClr val="F0FB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Expense &amp;. Goal Tracker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1598"/>
            <a:ext cx="7772400" cy="4191000"/>
          </a:xfrm>
          <a:custGeom>
            <a:avLst/>
            <a:gdLst/>
            <a:ahLst/>
            <a:cxnLst/>
            <a:rect r="r" b="b" t="t" l="l"/>
            <a:pathLst>
              <a:path h="4191000" w="7772400">
                <a:moveTo>
                  <a:pt x="0" y="0"/>
                </a:moveTo>
                <a:lnTo>
                  <a:pt x="7772400" y="0"/>
                </a:lnTo>
                <a:lnTo>
                  <a:pt x="7772400" y="4191000"/>
                </a:lnTo>
                <a:lnTo>
                  <a:pt x="0" y="4191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611" y="-576906"/>
            <a:ext cx="6955126" cy="4319949"/>
            <a:chOff x="0" y="0"/>
            <a:chExt cx="9273502" cy="575993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414109" cy="2339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7200">
                  <a:solidFill>
                    <a:srgbClr val="002EC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--</a:t>
              </a:r>
              <a:r>
                <a:rPr lang="en-US" sz="7200">
                  <a:solidFill>
                    <a:srgbClr val="B3D8E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19493" y="925119"/>
              <a:ext cx="3836949" cy="5887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b="true" sz="1800" spc="77">
                  <a:solidFill>
                    <a:srgbClr val="05020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Software Requirements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103033" y="4513593"/>
              <a:ext cx="643750" cy="274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5"/>
                </a:lnSpc>
              </a:pPr>
              <a:r>
                <a:rPr lang="en-US" sz="939" spc="30">
                  <a:solidFill>
                    <a:srgbClr val="D7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PARTOl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161705" y="4265422"/>
              <a:ext cx="1031011" cy="8900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4320" spc="41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</a:t>
              </a:r>
              <a:r>
                <a:rPr lang="en-US" sz="4320" spc="41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--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042503" y="5147843"/>
              <a:ext cx="266954" cy="249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49"/>
                </a:lnSpc>
              </a:pPr>
              <a:r>
                <a:rPr lang="en-US" sz="619" spc="62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t~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37679" y="4993081"/>
              <a:ext cx="3440836" cy="208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3"/>
                </a:lnSpc>
              </a:pPr>
              <a:r>
                <a:rPr lang="en-US" sz="709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P'ro11ten</a:t>
              </a:r>
              <a:r>
                <a:rPr lang="en-US" sz="709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 </a:t>
              </a:r>
              <a:r>
                <a:rPr lang="en-US" sz="709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technologies; invotwo </a:t>
              </a:r>
              <a:r>
                <a:rPr lang="en-US" sz="709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the tool, a</a:t>
              </a:r>
              <a:r>
                <a:rPr lang="en-US" sz="709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</a:t>
              </a:r>
              <a:r>
                <a:rPr lang="en-US" sz="709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 fromeworb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037844" y="5178654"/>
              <a:ext cx="1034555" cy="229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 spc="12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use-d </a:t>
              </a:r>
              <a:r>
                <a:rPr lang="en-US" sz="750" spc="12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 d•V•loP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258060" y="5178654"/>
              <a:ext cx="2323414" cy="229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c.ilf'n1-</a:t>
              </a:r>
              <a:r>
                <a:rPr lang="en-US" sz="750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u:I• </a:t>
              </a:r>
              <a:r>
                <a:rPr lang="en-US" sz="750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</a:t>
              </a:r>
              <a:r>
                <a:rPr lang="en-US" sz="750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</a:t>
              </a:r>
              <a:r>
                <a:rPr lang="en-US" sz="75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1t1</a:t>
              </a:r>
              <a:r>
                <a:rPr lang="en-US" sz="750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</a:t>
              </a:r>
              <a:r>
                <a:rPr lang="en-US" sz="75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oce</a:t>
              </a:r>
              <a:r>
                <a:rPr lang="en-US" sz="750">
                  <a:solidFill>
                    <a:srgbClr val="C8C9C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  <a:r>
                <a:rPr lang="en-US" sz="75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focus</a:t>
              </a:r>
              <a:r>
                <a:rPr lang="en-US" sz="750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</a:t>
              </a:r>
              <a:r>
                <a:rPr lang="en-US" sz="75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n'iiil </a:t>
              </a:r>
              <a:r>
                <a:rPr lang="en-US" sz="750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on u1:..­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38009" y="5336756"/>
              <a:ext cx="3724669" cy="242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7"/>
                </a:lnSpc>
              </a:pPr>
              <a:r>
                <a:rPr lang="en-US" sz="81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819" spc="4">
                  <a:solidFill>
                    <a:srgbClr val="64656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1p•rlo</a:t>
              </a:r>
              <a:r>
                <a:rPr lang="en-US" sz="81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</a:t>
              </a:r>
              <a:r>
                <a:rPr lang="en-US" sz="81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c•</a:t>
              </a:r>
              <a:r>
                <a:rPr lang="en-US" sz="819" spc="4">
                  <a:solidFill>
                    <a:srgbClr val="C8C9C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81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r>
                <a:rPr lang="en-US" sz="81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.m:po</a:t>
              </a:r>
              <a:r>
                <a:rPr lang="en-US" sz="819" spc="4">
                  <a:solidFill>
                    <a:srgbClr val="76778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</a:t>
              </a:r>
              <a:r>
                <a:rPr lang="en-US" sz="81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~~!"lof-a ond </a:t>
              </a:r>
              <a:r>
                <a:rPr lang="en-US" sz="819" spc="4">
                  <a:solidFill>
                    <a:srgbClr val="76778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ln</a:t>
              </a:r>
              <a:r>
                <a:rPr lang="en-US" sz="81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tq</a:t>
              </a:r>
              <a:r>
                <a:rPr lang="en-US" sz="81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r>
                <a:rPr lang="en-US" sz="81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octlve </a:t>
              </a:r>
              <a:r>
                <a:rPr lang="en-US" sz="819" spc="4">
                  <a:solidFill>
                    <a:srgbClr val="64656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des:i;:n </a:t>
              </a:r>
              <a:r>
                <a:rPr lang="en-US" sz="81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•'-"'•nu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39711" y="5567388"/>
              <a:ext cx="262001" cy="169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7"/>
                </a:lnSpc>
              </a:pPr>
              <a:r>
                <a:rPr lang="en-US" sz="569" spc="15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thO</a:t>
              </a:r>
              <a:r>
                <a:rPr lang="en-US" sz="569" spc="15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11528" y="5567388"/>
              <a:ext cx="379349" cy="1691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97"/>
                </a:lnSpc>
              </a:pPr>
              <a:r>
                <a:rPr lang="en-US" sz="569" spc="42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Utetl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316736" y="5506809"/>
              <a:ext cx="518058" cy="25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4"/>
                </a:lnSpc>
              </a:pPr>
              <a:r>
                <a:rPr lang="en-US" sz="860" spc="30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•n</a:t>
              </a:r>
              <a:r>
                <a:rPr lang="en-US" sz="860" spc="30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go</a:t>
              </a:r>
              <a:r>
                <a:rPr lang="en-US" sz="860" spc="30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ge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5661495" y="4997133"/>
              <a:ext cx="1690002" cy="202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6"/>
                </a:lnSpc>
              </a:pPr>
              <a:r>
                <a:rPr lang="en-US" sz="690" spc="24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5oc</a:t>
              </a:r>
              <a:r>
                <a:rPr lang="en-US" sz="690" spc="24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k</a:t>
              </a:r>
              <a:r>
                <a:rPr lang="en-US" sz="690" spc="24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end </a:t>
              </a:r>
              <a:r>
                <a:rPr lang="en-US" sz="690" spc="24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te</a:t>
              </a:r>
              <a:r>
                <a:rPr lang="en-US" sz="690" spc="24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chnolo</a:t>
              </a:r>
              <a:r>
                <a:rPr lang="en-US" sz="690" spc="24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gie</a:t>
              </a:r>
              <a:r>
                <a:rPr lang="en-US" sz="690" spc="24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i. </a:t>
              </a:r>
              <a:r>
                <a:rPr lang="en-US" sz="690" spc="24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,-.:er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661825" y="5365267"/>
              <a:ext cx="2413787" cy="202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6"/>
                </a:lnSpc>
              </a:pPr>
              <a:r>
                <a:rPr lang="en-US" sz="690" spc="15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dotob&lt;I</a:t>
              </a:r>
              <a:r>
                <a:rPr lang="en-US" sz="690" spc="15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H </a:t>
              </a:r>
              <a:r>
                <a:rPr lang="en-US" sz="690" spc="15">
                  <a:solidFill>
                    <a:srgbClr val="6465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connac</a:t>
              </a:r>
              <a:r>
                <a:rPr lang="en-US" sz="690" spc="15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690" spc="15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t0n1</a:t>
              </a:r>
              <a:r>
                <a:rPr lang="en-US" sz="690" spc="15">
                  <a:solidFill>
                    <a:srgbClr val="C8C9C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690" spc="15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•nc1.1ring robust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8836825" y="5365267"/>
              <a:ext cx="279768" cy="202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6"/>
                </a:lnSpc>
              </a:pPr>
              <a:r>
                <a:rPr lang="en-US" sz="690" spc="38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ond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465733" y="4997133"/>
              <a:ext cx="1807769" cy="2027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6"/>
                </a:lnSpc>
              </a:pPr>
              <a:r>
                <a:rPr lang="en-US" sz="690" spc="1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the s.e,n,er</a:t>
              </a:r>
              <a:r>
                <a:rPr lang="en-US" sz="690" spc="1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· </a:t>
              </a:r>
              <a:r>
                <a:rPr lang="en-US" sz="690" spc="1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690" spc="1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id</a:t>
              </a:r>
              <a:r>
                <a:rPr lang="en-US" sz="690" spc="1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 componentl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313676" y="4976368"/>
              <a:ext cx="177190" cy="2313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2"/>
                </a:lnSpc>
              </a:pPr>
              <a:r>
                <a:rPr lang="en-US" sz="780" spc="49">
                  <a:solidFill>
                    <a:srgbClr val="64656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662676" y="5168811"/>
              <a:ext cx="2503399" cy="22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7"/>
                </a:lnSpc>
              </a:pPr>
              <a:r>
                <a:rPr lang="en-US" sz="769" spc="4">
                  <a:solidFill>
                    <a:srgbClr val="64656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thot hondl• d</a:t>
              </a:r>
              <a:r>
                <a:rPr lang="en-US" sz="76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</a:t>
              </a:r>
              <a:r>
                <a:rPr lang="en-US" sz="76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lo </a:t>
              </a:r>
              <a:r>
                <a:rPr lang="en-US" sz="76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p</a:t>
              </a:r>
              <a:r>
                <a:rPr lang="en-US" sz="76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1ocHc-</a:t>
              </a:r>
              <a:r>
                <a:rPr lang="en-US" sz="769" spc="4">
                  <a:solidFill>
                    <a:srgbClr val="3A3A4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r>
                <a:rPr lang="en-US" sz="76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ng opp</a:t>
              </a:r>
              <a:r>
                <a:rPr lang="en-US" sz="769" spc="4">
                  <a:solidFill>
                    <a:srgbClr val="76778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St;;</a:t>
              </a:r>
              <a:r>
                <a:rPr lang="en-US" sz="769" spc="4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otion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455495" y="5168811"/>
              <a:ext cx="296050" cy="228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7"/>
                </a:lnSpc>
              </a:pPr>
              <a:r>
                <a:rPr lang="en-US" sz="769" spc="50">
                  <a:solidFill>
                    <a:srgbClr val="51525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ond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112417" y="5163922"/>
              <a:ext cx="369253" cy="231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63"/>
                </a:lnSpc>
              </a:pPr>
              <a:r>
                <a:rPr lang="en-US" sz="759" spc="12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'°9ic:</a:t>
              </a:r>
              <a:r>
                <a:rPr lang="en-US" sz="759" spc="12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8025384" y="5408320"/>
              <a:ext cx="867753" cy="1268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35"/>
                </a:lnSpc>
              </a:pPr>
              <a:r>
                <a:rPr lang="en-US" sz="525">
                  <a:solidFill>
                    <a:srgbClr val="51525B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p,rro</a:t>
              </a:r>
              <a:r>
                <a:rPr lang="en-US" sz="525">
                  <a:solidFill>
                    <a:srgbClr val="767782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,</a:t>
              </a:r>
              <a:r>
                <a:rPr lang="en-US" sz="525">
                  <a:solidFill>
                    <a:srgbClr val="51525B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moric:♦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661660" y="5525440"/>
              <a:ext cx="2002955" cy="2234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2"/>
                </a:lnSpc>
              </a:pPr>
              <a:r>
                <a:rPr lang="en-US" sz="73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doto </a:t>
              </a:r>
              <a:r>
                <a:rPr lang="en-US" sz="730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if'l</a:t>
              </a:r>
              <a:r>
                <a:rPr lang="en-US" sz="73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l9g</a:t>
              </a:r>
              <a:r>
                <a:rPr lang="en-US" sz="730">
                  <a:solidFill>
                    <a:srgbClr val="76778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rity </a:t>
              </a:r>
              <a:r>
                <a:rPr lang="en-US" sz="73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!or </a:t>
              </a:r>
              <a:r>
                <a:rPr lang="en-US" sz="730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</a:t>
              </a:r>
              <a:r>
                <a:rPr lang="en-US" sz="73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h• </a:t>
              </a:r>
              <a:r>
                <a:rPr lang="en-US" sz="730">
                  <a:solidFill>
                    <a:srgbClr val="3A3A4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</a:t>
              </a:r>
              <a:r>
                <a:rPr lang="en-US" sz="730">
                  <a:solidFill>
                    <a:srgbClr val="51525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ppUeo1,o,n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6945"/>
            <a:ext cx="7772400" cy="4274820"/>
          </a:xfrm>
          <a:custGeom>
            <a:avLst/>
            <a:gdLst/>
            <a:ahLst/>
            <a:cxnLst/>
            <a:rect r="r" b="b" t="t" l="l"/>
            <a:pathLst>
              <a:path h="4274820" w="7772400">
                <a:moveTo>
                  <a:pt x="0" y="0"/>
                </a:moveTo>
                <a:lnTo>
                  <a:pt x="7772400" y="0"/>
                </a:lnTo>
                <a:lnTo>
                  <a:pt x="7772400" y="4274820"/>
                </a:lnTo>
                <a:lnTo>
                  <a:pt x="0" y="4274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0381" y="-34495"/>
            <a:ext cx="7499156" cy="2693803"/>
            <a:chOff x="0" y="0"/>
            <a:chExt cx="9998875" cy="359173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781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72E1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722459" y="883514"/>
              <a:ext cx="155448" cy="351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9"/>
                </a:lnSpc>
              </a:pPr>
              <a:r>
                <a:rPr lang="en-US" sz="1500" spc="9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813213" y="1078154"/>
              <a:ext cx="155448" cy="351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9"/>
                </a:lnSpc>
              </a:pPr>
              <a:r>
                <a:rPr lang="en-US" sz="1500" spc="9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39653" y="1047674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560308" y="282550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8AEE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962479" y="697586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72E1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337056" y="326708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8AEE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985607" y="80328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621115" y="443548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945384" y="586130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71CD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425203" y="684949"/>
              <a:ext cx="67704" cy="247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2"/>
                </a:lnSpc>
              </a:pPr>
              <a:r>
                <a:rPr lang="en-US" sz="1119" spc="6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464052" y="684949"/>
              <a:ext cx="76441" cy="351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2"/>
                </a:lnSpc>
              </a:pPr>
              <a:r>
                <a:rPr lang="en-US" sz="1119" spc="6">
                  <a:solidFill>
                    <a:srgbClr val="71CD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1119" spc="6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360382" y="876579"/>
              <a:ext cx="116065" cy="4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50"/>
                </a:lnSpc>
              </a:pPr>
              <a:r>
                <a:rPr lang="en-US" sz="1119" spc="6">
                  <a:solidFill>
                    <a:srgbClr val="71CD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073601" y="664096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631373" y="549796"/>
              <a:ext cx="116065" cy="4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119" spc="6">
                  <a:solidFill>
                    <a:srgbClr val="3675D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903902" y="588670"/>
              <a:ext cx="116065" cy="4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119" spc="6">
                  <a:solidFill>
                    <a:srgbClr val="3675D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722203" y="1068565"/>
              <a:ext cx="116065" cy="447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119" spc="6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759869" y="871461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938685" y="495325"/>
              <a:ext cx="210617" cy="10786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67"/>
                </a:lnSpc>
              </a:pPr>
              <a:r>
                <a:rPr lang="en-US" sz="1119" spc="6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71CDF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7043826" y="417386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770292" y="352692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5FAA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8042745" y="41453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71CD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363385" y="477228"/>
              <a:ext cx="160528" cy="443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2"/>
                </a:lnSpc>
              </a:pPr>
              <a:r>
                <a:rPr lang="en-US" sz="1480">
                  <a:solidFill>
                    <a:srgbClr val="72E1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9598152" y="-28575"/>
              <a:ext cx="160528" cy="443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2"/>
                </a:lnSpc>
              </a:pPr>
              <a:r>
                <a:rPr lang="en-US" sz="1480">
                  <a:solidFill>
                    <a:srgbClr val="72E1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27393" y="199301"/>
              <a:ext cx="193078" cy="53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91"/>
                </a:lnSpc>
              </a:pPr>
              <a:r>
                <a:rPr lang="en-US" sz="1779">
                  <a:solidFill>
                    <a:srgbClr val="72E1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9654705" y="484797"/>
              <a:ext cx="344170" cy="879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1"/>
                </a:lnSpc>
              </a:pPr>
              <a:r>
                <a:rPr lang="en-US" sz="1779">
                  <a:solidFill>
                    <a:srgbClr val="56F2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  <a:p>
              <a:pPr algn="ctr">
                <a:lnSpc>
                  <a:spcPts val="3304"/>
                </a:lnSpc>
              </a:pPr>
              <a:r>
                <a:rPr lang="en-US" sz="2360" spc="14">
                  <a:solidFill>
                    <a:srgbClr val="51BAE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_...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825835" y="567296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3675D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5124031" y="982332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6239599" y="1047191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71CD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8235696" y="462077"/>
              <a:ext cx="163627" cy="6038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28"/>
                </a:lnSpc>
              </a:pPr>
              <a:r>
                <a:rPr lang="en-US" sz="2020">
                  <a:solidFill>
                    <a:srgbClr val="72E1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2633307" y="1100620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8AEE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2879687" y="1061847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71CD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6978231" y="906056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8AEE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7354316" y="594830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72E1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622135" y="732981"/>
              <a:ext cx="468249" cy="684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5"/>
                </a:lnSpc>
              </a:pPr>
              <a:r>
                <a:rPr lang="en-US" sz="2339" spc="14">
                  <a:solidFill>
                    <a:srgbClr val="468EE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..___ 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4823460" y="1011822"/>
              <a:ext cx="312433" cy="7117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5"/>
                </a:lnSpc>
              </a:pPr>
              <a:r>
                <a:rPr lang="en-US" sz="2439" spc="14">
                  <a:solidFill>
                    <a:srgbClr val="0A44A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•• 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755479" y="1999221"/>
              <a:ext cx="2100263" cy="770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11"/>
                </a:lnSpc>
              </a:pPr>
              <a:r>
                <a:rPr lang="en-US" sz="2579" spc="74">
                  <a:solidFill>
                    <a:srgbClr val="F2FD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PART 04 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904401" y="2470709"/>
              <a:ext cx="1367066" cy="1043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83"/>
                </a:lnSpc>
              </a:pPr>
              <a:r>
                <a:rPr lang="en-US" sz="3559">
                  <a:solidFill>
                    <a:srgbClr val="0A44A4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f}Jil§, 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4226052" y="2275472"/>
              <a:ext cx="651942" cy="1316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56"/>
                </a:lnSpc>
              </a:pPr>
              <a:r>
                <a:rPr lang="en-US" sz="4540" spc="122">
                  <a:solidFill>
                    <a:srgbClr val="0A44A4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,t 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5642902" y="2266125"/>
              <a:ext cx="392074" cy="13213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56"/>
                </a:lnSpc>
              </a:pPr>
              <a:r>
                <a:rPr lang="en-US" sz="4540" spc="27">
                  <a:solidFill>
                    <a:srgbClr val="5B6FA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6227572" y="2825013"/>
              <a:ext cx="191326" cy="555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0"/>
                </a:lnSpc>
              </a:pPr>
              <a:r>
                <a:rPr lang="en-US" sz="1900" spc="11">
                  <a:solidFill>
                    <a:srgbClr val="0A44A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I 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6358293" y="2561958"/>
              <a:ext cx="760044" cy="902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28"/>
                </a:lnSpc>
              </a:pPr>
              <a:r>
                <a:rPr lang="en-US" sz="3020">
                  <a:solidFill>
                    <a:srgbClr val="0A44A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It l 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6836"/>
            <a:ext cx="7772400" cy="4282754"/>
          </a:xfrm>
          <a:custGeom>
            <a:avLst/>
            <a:gdLst/>
            <a:ahLst/>
            <a:cxnLst/>
            <a:rect r="r" b="b" t="t" l="l"/>
            <a:pathLst>
              <a:path h="4282754" w="7772400">
                <a:moveTo>
                  <a:pt x="0" y="0"/>
                </a:moveTo>
                <a:lnTo>
                  <a:pt x="7772400" y="0"/>
                </a:lnTo>
                <a:lnTo>
                  <a:pt x="7772400" y="4282754"/>
                </a:lnTo>
                <a:lnTo>
                  <a:pt x="0" y="4282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002" y="-472011"/>
            <a:ext cx="7533942" cy="4179913"/>
            <a:chOff x="0" y="0"/>
            <a:chExt cx="10045256" cy="55732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2251621" cy="1641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7200">
                  <a:solidFill>
                    <a:srgbClr val="0639C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:--</a:t>
              </a:r>
              <a:r>
                <a:rPr lang="en-US" sz="7200">
                  <a:solidFill>
                    <a:srgbClr val="07060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Modules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28735" y="3815004"/>
              <a:ext cx="384607" cy="455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84"/>
                </a:lnSpc>
              </a:pPr>
              <a:r>
                <a:rPr lang="en-US" sz="1560" spc="29">
                  <a:solidFill>
                    <a:srgbClr val="A5A8A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01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517739" y="4278693"/>
              <a:ext cx="2691765" cy="385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34"/>
                </a:lnSpc>
              </a:pPr>
              <a:r>
                <a:rPr lang="en-US" sz="1310" spc="40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Dffcr</a:t>
              </a:r>
              <a:r>
                <a:rPr lang="en-US" sz="1310" spc="40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l</a:t>
              </a:r>
              <a:r>
                <a:rPr lang="en-US" sz="1310" spc="40">
                  <a:solidFill>
                    <a:srgbClr val="07060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ptlon </a:t>
              </a:r>
              <a:r>
                <a:rPr lang="en-US" sz="1310" spc="40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of each module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492839" y="4278693"/>
              <a:ext cx="1109599" cy="385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34"/>
                </a:lnSpc>
              </a:pPr>
              <a:r>
                <a:rPr lang="en-US" sz="1310" spc="45">
                  <a:solidFill>
                    <a:srgbClr val="E3F9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Interact</a:t>
              </a:r>
              <a:r>
                <a:rPr lang="en-US" sz="1310" spc="45">
                  <a:solidFill>
                    <a:srgbClr val="BFF3F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1310" spc="45">
                  <a:solidFill>
                    <a:srgbClr val="E3F9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on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053249" y="4776343"/>
              <a:ext cx="794804" cy="413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6"/>
                </a:lnSpc>
              </a:pP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Coc</a:t>
              </a:r>
              <a:r>
                <a:rPr lang="en-US" sz="740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h </a:t>
              </a:r>
            </a:p>
            <a:p>
              <a:pPr algn="l">
                <a:lnSpc>
                  <a:spcPts val="1147"/>
                </a:lnSpc>
              </a:pPr>
              <a:r>
                <a:rPr lang="en-US" sz="819" spc="4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concr1bunnQ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299551" y="4776343"/>
              <a:ext cx="1155636" cy="226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6"/>
                </a:lnSpc>
              </a:pP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 1p.c</a:t>
              </a:r>
              <a:r>
                <a:rPr lang="en-US" sz="740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rfi</a:t>
              </a: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 tul'\C:hon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822357" y="4776343"/>
              <a:ext cx="763854" cy="226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6"/>
                </a:lnSpc>
              </a:pPr>
              <a:r>
                <a:rPr lang="en-US" sz="740" spc="13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lt'I</a:t>
              </a:r>
              <a:r>
                <a:rPr lang="en-US" sz="740" spc="13">
                  <a:solidFill>
                    <a:srgbClr val="07060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  <a:r>
                <a:rPr lang="en-US" sz="740" spc="13">
                  <a:solidFill>
                    <a:srgbClr val="44485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cycr.m,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293360" y="4961763"/>
              <a:ext cx="2421115" cy="226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6"/>
                </a:lnSpc>
              </a:pP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ua</a:t>
              </a:r>
              <a:r>
                <a:rPr lang="en-US" sz="740">
                  <a:solidFill>
                    <a:srgbClr val="16171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 ope1auon, </a:t>
              </a:r>
              <a:r>
                <a:rPr lang="en-US" sz="740">
                  <a:solidFill>
                    <a:srgbClr val="44485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Thrt </a:t>
              </a: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.-u</a:t>
              </a:r>
              <a:r>
                <a:rPr lang="en-US" sz="740">
                  <a:solidFill>
                    <a:srgbClr val="16171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</a:t>
              </a:r>
              <a:r>
                <a:rPr lang="en-US" sz="740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7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ocdon ollOWI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972044" y="4776343"/>
              <a:ext cx="301841" cy="226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5"/>
                </a:lnSpc>
              </a:pPr>
              <a:r>
                <a:rPr lang="en-US" sz="740" spc="38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tlow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851991" y="4961763"/>
              <a:ext cx="613715" cy="226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5"/>
                </a:lnSpc>
              </a:pPr>
              <a:r>
                <a:rPr lang="en-US" sz="740" spc="19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eoh</a:t>
              </a:r>
              <a:r>
                <a:rPr lang="en-US" sz="740" spc="19">
                  <a:solidFill>
                    <a:srgbClr val="16171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</a:t>
              </a:r>
              <a:r>
                <a:rPr lang="en-US" sz="740" spc="19">
                  <a:solidFill>
                    <a:srgbClr val="44485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tlw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385989" y="4759757"/>
              <a:ext cx="946277" cy="25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4"/>
                </a:lnSpc>
              </a:pPr>
              <a:r>
                <a:rPr lang="en-US" sz="860" spc="5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modut. </a:t>
              </a:r>
              <a:r>
                <a:rPr lang="en-US" sz="860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.....,</a:t>
              </a:r>
              <a:r>
                <a:rPr lang="en-US" sz="860" spc="5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.,.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440341" y="4779797"/>
              <a:ext cx="397815" cy="225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4"/>
                </a:lnSpc>
              </a:pPr>
              <a:r>
                <a:rPr lang="en-US" sz="769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wctMn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225635" y="4965217"/>
              <a:ext cx="551891" cy="2251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4"/>
                </a:lnSpc>
              </a:pPr>
              <a:r>
                <a:rPr lang="en-US" sz="769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MOOulN.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313940" y="4952924"/>
              <a:ext cx="1204163" cy="431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47"/>
                </a:lnSpc>
              </a:pPr>
              <a:r>
                <a:rPr lang="en-US" sz="819" spc="4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-US" sz="819" spc="4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ttlc</a:t>
              </a:r>
              <a:r>
                <a:rPr lang="en-US" sz="819" spc="4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!</a:t>
              </a:r>
              <a:r>
                <a:rPr lang="en-US" sz="819" spc="4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tci~</a:t>
              </a:r>
              <a:r>
                <a:rPr lang="en-US" sz="819" spc="4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y</a:t>
              </a:r>
              <a:r>
                <a:rPr lang="en-US" sz="819" spc="4">
                  <a:solidFill>
                    <a:srgbClr val="A5A8A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</a:p>
            <a:p>
              <a:pPr algn="ctr">
                <a:lnSpc>
                  <a:spcPts val="1274"/>
                </a:lnSpc>
              </a:pPr>
              <a:r>
                <a:rPr lang="en-US" sz="910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u,., </a:t>
              </a:r>
              <a:r>
                <a:rPr lang="en-US" sz="910" spc="5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</a:t>
              </a:r>
              <a:r>
                <a:rPr lang="en-US" sz="910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,onoo,.men,,.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758184" y="4952924"/>
              <a:ext cx="813156" cy="2422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7"/>
                </a:lnSpc>
              </a:pPr>
              <a:r>
                <a:rPr lang="en-US" sz="819" spc="32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moy ineklde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823212" y="4966475"/>
              <a:ext cx="166408" cy="223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 spc="47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189220" y="4781055"/>
              <a:ext cx="1067118" cy="223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 spc="4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</a:t>
              </a:r>
              <a:r>
                <a:rPr lang="en-US" sz="750" spc="4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OdU</a:t>
              </a:r>
              <a:r>
                <a:rPr lang="en-US" sz="750" spc="4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750" spc="4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H </a:t>
              </a:r>
              <a:r>
                <a:rPr lang="en-US" sz="750" spc="4">
                  <a:solidFill>
                    <a:srgbClr val="7B849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ri1</a:t>
              </a:r>
              <a:r>
                <a:rPr lang="en-US" sz="750" spc="4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750" spc="4">
                  <a:solidFill>
                    <a:srgbClr val="7B849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t0e1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6938607" y="4781055"/>
              <a:ext cx="1041552" cy="223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 spc="4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</a:t>
              </a:r>
              <a:r>
                <a:rPr lang="en-US" sz="750" spc="4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locllitot• </a:t>
              </a:r>
              <a:r>
                <a:rPr lang="en-US" sz="750" spc="4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do</a:t>
              </a:r>
              <a:r>
                <a:rPr lang="en-US" sz="750" spc="4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249412" y="4781055"/>
              <a:ext cx="292875" cy="223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 spc="50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and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981543" y="4933556"/>
              <a:ext cx="637997" cy="26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87"/>
                </a:lnSpc>
              </a:pPr>
              <a:r>
                <a:rPr lang="en-US" sz="919" spc="5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919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 ov..-ol</a:t>
              </a:r>
              <a:r>
                <a:rPr lang="en-US" sz="919" spc="5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l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52385" y="5158308"/>
              <a:ext cx="350672" cy="218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2"/>
                </a:lnSpc>
              </a:pPr>
              <a:r>
                <a:rPr lang="en-US" sz="780" spc="42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d0lo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890603" y="5158308"/>
              <a:ext cx="292329" cy="218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2"/>
                </a:lnSpc>
              </a:pPr>
              <a:r>
                <a:rPr lang="en-US" sz="780" spc="4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and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585303" y="5142230"/>
              <a:ext cx="746836" cy="240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9"/>
                </a:lnSpc>
              </a:pPr>
              <a:r>
                <a:rPr lang="en-US" sz="850" spc="2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p,c,«u</a:t>
              </a:r>
              <a:r>
                <a:rPr lang="en-US" sz="850" spc="25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l</a:t>
              </a:r>
              <a:r>
                <a:rPr lang="en-US" sz="850" spc="2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ng</a:t>
              </a:r>
              <a:r>
                <a:rPr lang="en-US" sz="850" spc="25">
                  <a:solidFill>
                    <a:srgbClr val="A5A8A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758184" y="5142230"/>
              <a:ext cx="156502" cy="240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9"/>
                </a:lnSpc>
              </a:pPr>
              <a:r>
                <a:rPr lang="en-US" sz="850" spc="5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r>
                <a:rPr lang="en-US" sz="850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~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478784" y="5138649"/>
              <a:ext cx="289763" cy="241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2"/>
                </a:lnSpc>
              </a:pPr>
              <a:r>
                <a:rPr lang="en-US" sz="830" spc="2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ond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7957477" y="5138649"/>
              <a:ext cx="706450" cy="241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2"/>
                </a:lnSpc>
              </a:pPr>
              <a:r>
                <a:rPr lang="en-US" sz="830" spc="58">
                  <a:solidFill>
                    <a:srgbClr val="44485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oUtct~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2366772" y="5344135"/>
              <a:ext cx="902843" cy="229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sz="750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</a:t>
              </a:r>
              <a:r>
                <a:rPr lang="en-US" sz="75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un</a:t>
              </a:r>
              <a:r>
                <a:rPr lang="en-US" sz="750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ct</a:t>
              </a:r>
              <a:r>
                <a:rPr lang="en-US" sz="750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lono!lr</a:t>
              </a:r>
              <a:r>
                <a:rPr lang="en-US" sz="750">
                  <a:solidFill>
                    <a:srgbClr val="ACC3D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</a:t>
              </a:r>
              <a:r>
                <a:rPr lang="en-US" sz="750">
                  <a:solidFill>
                    <a:srgbClr val="44485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let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656832" y="3768941"/>
              <a:ext cx="496837" cy="538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75"/>
                </a:lnSpc>
              </a:pPr>
              <a:r>
                <a:rPr lang="en-US" sz="1839" spc="117">
                  <a:solidFill>
                    <a:srgbClr val="0639C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02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6579781" y="4289781"/>
              <a:ext cx="883056" cy="368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2"/>
                </a:lnSpc>
              </a:pPr>
              <a:r>
                <a:rPr lang="en-US" sz="1230" spc="65">
                  <a:solidFill>
                    <a:srgbClr val="E3F9FC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betwHn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7442708" y="4366819"/>
              <a:ext cx="905510" cy="230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4"/>
                </a:lnSpc>
              </a:pPr>
              <a:r>
                <a:rPr lang="en-US" sz="939">
                  <a:solidFill>
                    <a:srgbClr val="E3F9FC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module■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6236373" y="4752010"/>
              <a:ext cx="741388" cy="26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0"/>
                </a:lnSpc>
              </a:pPr>
              <a:r>
                <a:rPr lang="en-US" sz="900" spc="54">
                  <a:solidFill>
                    <a:srgbClr val="6D727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nornltutv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7667409" y="4925809"/>
              <a:ext cx="204940" cy="280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sz="960" spc="5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-US" sz="960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</a:t>
              </a:r>
              <a:r>
                <a:rPr lang="en-US" sz="960" spc="5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r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5109807" y="5124958"/>
              <a:ext cx="791108" cy="261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5"/>
                </a:lnSpc>
              </a:pPr>
              <a:r>
                <a:rPr lang="en-US" sz="889" spc="5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-US" sz="889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uncoon01tty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168479" y="5124958"/>
              <a:ext cx="1833613" cy="261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45"/>
                </a:lnSpc>
              </a:pPr>
              <a:r>
                <a:rPr lang="en-US" sz="889" spc="5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enWt" </a:t>
              </a:r>
              <a:r>
                <a:rPr lang="en-US" sz="889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me </a:t>
              </a:r>
              <a:r>
                <a:rPr lang="en-US" sz="889" spc="5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,y1</a:t>
              </a:r>
              <a:r>
                <a:rPr lang="en-US" sz="889" spc="5">
                  <a:solidFill>
                    <a:srgbClr val="16171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c•</a:t>
              </a:r>
              <a:r>
                <a:rPr lang="en-US" sz="889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 </a:t>
              </a:r>
              <a:r>
                <a:rPr lang="en-US" sz="889" spc="5">
                  <a:solidFill>
                    <a:srgbClr val="575D6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  <a:r>
                <a:rPr lang="en-US" sz="889" spc="5">
                  <a:solidFill>
                    <a:srgbClr val="33343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etpol'dt 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6431445" y="5382031"/>
              <a:ext cx="470065" cy="180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"/>
                </a:lnSpc>
              </a:pPr>
              <a:r>
                <a:rPr lang="en-US" sz="609" spc="48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10</a:t>
              </a:r>
              <a:r>
                <a:rPr lang="en-US" sz="609" spc="48">
                  <a:solidFill>
                    <a:srgbClr val="575D6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</a:t>
              </a:r>
              <a:r>
                <a:rPr lang="en-US" sz="609" spc="48">
                  <a:solidFill>
                    <a:srgbClr val="33343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t.tf 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6885267" y="5364416"/>
              <a:ext cx="489598" cy="204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2"/>
                </a:lnSpc>
              </a:pPr>
              <a:r>
                <a:rPr lang="en-US" sz="680" spc="82">
                  <a:solidFill>
                    <a:srgbClr val="44485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~ti. 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9108605" y="4301833"/>
              <a:ext cx="936650" cy="3691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49"/>
                </a:lnSpc>
              </a:pPr>
              <a:r>
                <a:rPr lang="en-US" sz="1249" spc="67">
                  <a:solidFill>
                    <a:srgbClr val="2A70C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&gt;»»&gt;&gt;&gt;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685"/>
            <a:ext cx="7772400" cy="4317997"/>
          </a:xfrm>
          <a:custGeom>
            <a:avLst/>
            <a:gdLst/>
            <a:ahLst/>
            <a:cxnLst/>
            <a:rect r="r" b="b" t="t" l="l"/>
            <a:pathLst>
              <a:path h="4317997" w="7772400">
                <a:moveTo>
                  <a:pt x="0" y="0"/>
                </a:moveTo>
                <a:lnTo>
                  <a:pt x="7772400" y="0"/>
                </a:lnTo>
                <a:lnTo>
                  <a:pt x="7772400" y="4317997"/>
                </a:lnTo>
                <a:lnTo>
                  <a:pt x="0" y="4317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002" y="-592374"/>
            <a:ext cx="6848780" cy="5236940"/>
            <a:chOff x="0" y="0"/>
            <a:chExt cx="9131706" cy="698258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47675"/>
              <a:ext cx="388811" cy="1746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80"/>
                </a:lnSpc>
              </a:pPr>
              <a:r>
                <a:rPr lang="en-US" sz="6760" spc="40">
                  <a:solidFill>
                    <a:srgbClr val="0D36C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 -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18477" y="886676"/>
              <a:ext cx="3582670" cy="619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18"/>
                </a:lnSpc>
              </a:pPr>
              <a:r>
                <a:rPr lang="en-US" b="true" sz="1870" spc="67">
                  <a:solidFill>
                    <a:srgbClr val="05020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Summary of features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835239" y="3516719"/>
              <a:ext cx="572707" cy="1583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391"/>
                </a:lnSpc>
              </a:pPr>
              <a:r>
                <a:rPr lang="en-US" sz="5279">
                  <a:solidFill>
                    <a:srgbClr val="023EE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975699" y="1891119"/>
              <a:ext cx="572707" cy="1583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391"/>
                </a:lnSpc>
              </a:pPr>
              <a:r>
                <a:rPr lang="en-US" sz="5279">
                  <a:solidFill>
                    <a:srgbClr val="023EE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342731" y="2600884"/>
              <a:ext cx="521297" cy="794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5"/>
                </a:lnSpc>
              </a:pPr>
              <a:r>
                <a:rPr lang="en-US" b="true" sz="2439">
                  <a:solidFill>
                    <a:srgbClr val="087EE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01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967484" y="4299661"/>
              <a:ext cx="1037146" cy="26829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147"/>
                </a:lnSpc>
              </a:pPr>
              <a:r>
                <a:rPr lang="en-US" sz="2639" spc="147">
                  <a:solidFill>
                    <a:srgbClr val="087EEF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02 </a:t>
              </a:r>
            </a:p>
            <a:p>
              <a:pPr algn="r">
                <a:lnSpc>
                  <a:spcPts val="11311"/>
                </a:lnSpc>
              </a:pPr>
              <a:r>
                <a:rPr lang="en-US" b="true" sz="7200">
                  <a:solidFill>
                    <a:srgbClr val="023EEE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073309" y="2424036"/>
              <a:ext cx="525666" cy="350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10"/>
                </a:lnSpc>
              </a:pPr>
              <a:r>
                <a:rPr lang="en-US" sz="1150" spc="46">
                  <a:solidFill>
                    <a:srgbClr val="1153B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Final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575391" y="2405202"/>
              <a:ext cx="2351621" cy="358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54"/>
                </a:lnSpc>
              </a:pPr>
              <a:r>
                <a:rPr lang="en-US" b="true" sz="1110" spc="24">
                  <a:solidFill>
                    <a:srgbClr val="1153BD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thoughts on MiniBudget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062133" y="4175074"/>
              <a:ext cx="5069573" cy="10302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54"/>
                </a:lnSpc>
              </a:pPr>
              <a:r>
                <a:rPr lang="en-US" b="true" sz="1110" spc="28">
                  <a:solidFill>
                    <a:srgbClr val="1153BD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Fu</a:t>
              </a:r>
              <a:r>
                <a:rPr lang="en-US" b="true" sz="1110" spc="28">
                  <a:solidFill>
                    <a:srgbClr val="0D36C6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</a:t>
              </a:r>
              <a:r>
                <a:rPr lang="en-US" b="true" sz="1110" spc="28">
                  <a:solidFill>
                    <a:srgbClr val="1153BD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ure enhancements </a:t>
              </a:r>
              <a:r>
                <a:rPr lang="en-US" b="true" sz="1110" spc="28">
                  <a:solidFill>
                    <a:srgbClr val="0A3FA7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and update</a:t>
              </a:r>
              <a:r>
                <a:rPr lang="en-US" b="true" sz="1110" spc="28">
                  <a:solidFill>
                    <a:srgbClr val="106CD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s </a:t>
              </a:r>
            </a:p>
            <a:p>
              <a:pPr algn="l">
                <a:lnSpc>
                  <a:spcPts val="1161"/>
                </a:lnSpc>
              </a:pPr>
              <a:r>
                <a:rPr lang="en-US" sz="860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condnuol </a:t>
              </a:r>
              <a:r>
                <a:rPr lang="en-US" sz="860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upclmn to MlniBudget ore plamed to </a:t>
              </a:r>
              <a:r>
                <a:rPr lang="en-US" sz="860">
                  <a:solidFill>
                    <a:srgbClr val="5A5E6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860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mprove u•er </a:t>
              </a:r>
              <a:r>
                <a:rPr lang="en-US" sz="860">
                  <a:solidFill>
                    <a:srgbClr val="1E202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experience</a:t>
              </a:r>
              <a:r>
                <a:rPr lang="en-US" sz="860">
                  <a:solidFill>
                    <a:srgbClr val="5A5E6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860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lncorporamg adt,anced luncdonalldes bar.eel on US8f leedbock and </a:t>
              </a:r>
              <a:r>
                <a:rPr lang="en-US" sz="860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emerging </a:t>
              </a:r>
              <a:r>
                <a:rPr lang="en-US" sz="860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fincmclal U!Chnologles.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061803" y="2826004"/>
              <a:ext cx="2916034" cy="240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38"/>
                </a:lnSpc>
              </a:pPr>
              <a:r>
                <a:rPr lang="en-US" sz="860">
                  <a:solidFill>
                    <a:srgbClr val="1E202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Ml</a:t>
              </a:r>
              <a:r>
                <a:rPr lang="en-US" sz="860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nlBudget offer&gt; </a:t>
              </a:r>
              <a:r>
                <a:rPr lang="en-US" sz="860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 •treomllned opp,ooch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063327" y="3022600"/>
              <a:ext cx="2900604" cy="438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38"/>
                </a:lnSpc>
              </a:pPr>
              <a:r>
                <a:rPr lang="en-US" sz="860" spc="27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combining .....,ntiol leotureo </a:t>
              </a:r>
              <a:r>
                <a:rPr lang="en-US" sz="860" spc="27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that </a:t>
              </a:r>
              <a:r>
                <a:rPr lang="en-US" sz="860" spc="27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cater </a:t>
              </a:r>
              <a:r>
                <a:rPr lang="en-US" sz="860" spc="27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 </a:t>
              </a:r>
            </a:p>
            <a:p>
              <a:pPr algn="l">
                <a:lnSpc>
                  <a:spcPts val="1178"/>
                </a:lnSpc>
              </a:pPr>
              <a:r>
                <a:rPr lang="en-US" sz="889" spc="15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olmptlclty and efllciency </a:t>
              </a:r>
              <a:r>
                <a:rPr lang="en-US" sz="889" spc="15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 </a:t>
              </a:r>
              <a:r>
                <a:rPr lang="en-US" sz="889" spc="15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budgeting.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7693495" y="2826004"/>
              <a:ext cx="1017867" cy="240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1"/>
                </a:lnSpc>
              </a:pPr>
              <a:r>
                <a:rPr lang="en-US" sz="860" spc="31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management</a:t>
              </a:r>
              <a:r>
                <a:rPr lang="en-US" sz="860" spc="31">
                  <a:solidFill>
                    <a:srgbClr val="5A5E6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7589685" y="3022600"/>
              <a:ext cx="1155408" cy="240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1"/>
                </a:lnSpc>
              </a:pPr>
              <a:r>
                <a:rPr lang="en-US" sz="860" spc="12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al </a:t>
              </a:r>
              <a:r>
                <a:rPr lang="en-US" sz="860" spc="12">
                  <a:solidFill>
                    <a:srgbClr val="474B5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u•OI• </a:t>
              </a:r>
              <a:r>
                <a:rPr lang="en-US" sz="860" spc="12">
                  <a:solidFill>
                    <a:srgbClr val="32343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oeeklng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909308" y="2803055"/>
              <a:ext cx="182905" cy="26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87"/>
                </a:lnSpc>
              </a:pPr>
              <a:r>
                <a:rPr lang="en-US" sz="919" spc="51">
                  <a:solidFill>
                    <a:srgbClr val="474B5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092861" y="2755151"/>
              <a:ext cx="624167" cy="312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b="true" sz="960">
                  <a:solidFill>
                    <a:srgbClr val="32343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flnoncc,</a:t>
              </a:r>
              <a:r>
                <a:rPr lang="en-US" b="true" sz="960">
                  <a:solidFill>
                    <a:srgbClr val="5A5E6D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I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6896100" y="2970581"/>
              <a:ext cx="262547" cy="288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32"/>
                </a:lnSpc>
              </a:pPr>
              <a:r>
                <a:rPr lang="en-US" b="true" sz="880">
                  <a:solidFill>
                    <a:srgbClr val="32343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tl&gt;e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157212" y="2995892"/>
              <a:ext cx="466598" cy="277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sz="960" spc="41">
                  <a:solidFill>
                    <a:srgbClr val="32343C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need• 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4257"/>
            <a:ext cx="7772400" cy="4309453"/>
          </a:xfrm>
          <a:custGeom>
            <a:avLst/>
            <a:gdLst/>
            <a:ahLst/>
            <a:cxnLst/>
            <a:rect r="r" b="b" t="t" l="l"/>
            <a:pathLst>
              <a:path h="4309453" w="7772400">
                <a:moveTo>
                  <a:pt x="0" y="0"/>
                </a:moveTo>
                <a:lnTo>
                  <a:pt x="7772400" y="0"/>
                </a:lnTo>
                <a:lnTo>
                  <a:pt x="7772400" y="4309453"/>
                </a:lnTo>
                <a:lnTo>
                  <a:pt x="0" y="4309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233" y="-463482"/>
            <a:ext cx="7157456" cy="3546158"/>
            <a:chOff x="0" y="0"/>
            <a:chExt cx="9543275" cy="472821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23825"/>
              <a:ext cx="3040228" cy="1644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76"/>
                </a:lnSpc>
              </a:pPr>
              <a:r>
                <a:rPr lang="en-US" sz="6840">
                  <a:solidFill>
                    <a:srgbClr val="012DC2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:--</a:t>
              </a:r>
              <a:r>
                <a:rPr lang="en-US" b="true" sz="6840">
                  <a:solidFill>
                    <a:srgbClr val="040208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Call to Action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225131" y="3172625"/>
              <a:ext cx="3183166" cy="3651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40"/>
                </a:lnSpc>
              </a:pPr>
              <a:r>
                <a:rPr lang="en-US" b="true" sz="1100" spc="15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Encouragement fo</a:t>
              </a:r>
              <a:r>
                <a:rPr lang="en-US" b="true" sz="1100" spc="15">
                  <a:solidFill>
                    <a:srgbClr val="102FA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r </a:t>
              </a:r>
              <a:r>
                <a:rPr lang="en-US" b="true" sz="1100" spc="15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use</a:t>
              </a:r>
              <a:r>
                <a:rPr lang="en-US" b="true" sz="1100" spc="15">
                  <a:solidFill>
                    <a:srgbClr val="284E78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r </a:t>
              </a:r>
              <a:r>
                <a:rPr lang="en-US" b="true" sz="1100" spc="15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adopt</a:t>
              </a:r>
              <a:r>
                <a:rPr lang="en-US" b="true" sz="1100" spc="15">
                  <a:solidFill>
                    <a:srgbClr val="284E78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i</a:t>
              </a:r>
              <a:r>
                <a:rPr lang="en-US" b="true" sz="1100" spc="15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on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204547" y="3098584"/>
              <a:ext cx="2867190" cy="336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88"/>
                </a:lnSpc>
              </a:pPr>
              <a:r>
                <a:rPr lang="en-US" b="true" sz="1100" spc="14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Feedback and suggest</a:t>
              </a:r>
              <a:r>
                <a:rPr lang="en-US" b="true" sz="1100" spc="14">
                  <a:solidFill>
                    <a:srgbClr val="284E78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i</a:t>
              </a:r>
              <a:r>
                <a:rPr lang="en-US" b="true" sz="1100" spc="14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ons for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987426" y="3316707"/>
              <a:ext cx="1325613" cy="336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88"/>
                </a:lnSpc>
              </a:pPr>
              <a:r>
                <a:rPr lang="en-US" b="true" sz="1100" spc="41">
                  <a:solidFill>
                    <a:srgbClr val="194AA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improvement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68096" y="3772954"/>
              <a:ext cx="3880625" cy="7241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4"/>
                </a:lnSpc>
              </a:pPr>
              <a:r>
                <a:rPr lang="en-US" sz="960" spc="11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We encourage all </a:t>
              </a:r>
              <a:r>
                <a:rPr lang="en-US" sz="960" spc="11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users to </a:t>
              </a:r>
              <a:r>
                <a:rPr lang="en-US" sz="960" spc="11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explore </a:t>
              </a:r>
              <a:r>
                <a:rPr lang="en-US" sz="960" spc="11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MiniBudget's features, </a:t>
              </a:r>
              <a:r>
                <a:rPr lang="en-US" sz="960" spc="11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as adopting this too</a:t>
              </a:r>
              <a:r>
                <a:rPr lang="en-US" sz="960" spc="11">
                  <a:solidFill>
                    <a:srgbClr val="4F4F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 </a:t>
              </a:r>
              <a:r>
                <a:rPr lang="en-US" sz="960" spc="11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con slgnlMcontly </a:t>
              </a:r>
            </a:p>
            <a:p>
              <a:pPr algn="ctr">
                <a:lnSpc>
                  <a:spcPts val="1059"/>
                </a:lnSpc>
              </a:pPr>
              <a:r>
                <a:rPr lang="en-US" sz="960" spc="20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enhance personal </a:t>
              </a:r>
              <a:r>
                <a:rPr lang="en-US" sz="960" spc="20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Mnonce </a:t>
              </a:r>
              <a:r>
                <a:rPr lang="en-US" sz="960" spc="20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management end help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278763" y="4411713"/>
              <a:ext cx="3074073" cy="316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70"/>
                </a:lnSpc>
              </a:pPr>
              <a:r>
                <a:rPr lang="en-US" sz="960" spc="15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achieve </a:t>
              </a:r>
              <a:r>
                <a:rPr lang="en-US" sz="960" spc="15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ffnoncio</a:t>
              </a:r>
              <a:r>
                <a:rPr lang="en-US" sz="960" spc="15">
                  <a:solidFill>
                    <a:srgbClr val="65646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 </a:t>
              </a:r>
              <a:r>
                <a:rPr lang="en-US" sz="960" spc="15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goals more etttciently</a:t>
              </a:r>
              <a:r>
                <a:rPr lang="en-US" sz="960" spc="15">
                  <a:solidFill>
                    <a:srgbClr val="BEBEC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755792" y="3750551"/>
              <a:ext cx="3787483" cy="746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"/>
                </a:lnSpc>
              </a:pPr>
              <a:r>
                <a:rPr lang="en-US" sz="960" spc="18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User feedback Is invaluable</a:t>
              </a:r>
              <a:r>
                <a:rPr lang="en-US" sz="960" spc="18">
                  <a:solidFill>
                    <a:srgbClr val="4F4F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; </a:t>
              </a:r>
              <a:r>
                <a:rPr lang="en-US" sz="960" spc="18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we welcome suggestions f</a:t>
              </a:r>
              <a:r>
                <a:rPr lang="en-US" sz="960" spc="18">
                  <a:solidFill>
                    <a:srgbClr val="4F4F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</a:t>
              </a:r>
              <a:r>
                <a:rPr lang="en-US" sz="960" spc="18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 </a:t>
              </a:r>
              <a:r>
                <a:rPr lang="en-US" sz="960" spc="18">
                  <a:solidFill>
                    <a:srgbClr val="65646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0" spc="18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mprovements to ensure </a:t>
              </a:r>
            </a:p>
            <a:p>
              <a:pPr algn="ctr">
                <a:lnSpc>
                  <a:spcPts val="984"/>
                </a:lnSpc>
              </a:pPr>
              <a:r>
                <a:rPr lang="en-US" sz="960" spc="15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MlnlBudgel evolves end meets the diverse needs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373876" y="4402188"/>
              <a:ext cx="2563520" cy="325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46"/>
                </a:lnSpc>
              </a:pPr>
              <a:r>
                <a:rPr lang="en-US" sz="960" spc="15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of its </a:t>
              </a:r>
              <a:r>
                <a:rPr lang="en-US" sz="960" spc="15">
                  <a:solidFill>
                    <a:srgbClr val="24242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user </a:t>
              </a:r>
              <a:r>
                <a:rPr lang="en-US" sz="960" spc="15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commun</a:t>
              </a:r>
              <a:r>
                <a:rPr lang="en-US" sz="960" spc="15">
                  <a:solidFill>
                    <a:srgbClr val="65646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0" spc="15">
                  <a:solidFill>
                    <a:srgbClr val="36363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ty effectively</a:t>
              </a:r>
              <a:r>
                <a:rPr lang="en-US" sz="960" spc="15">
                  <a:solidFill>
                    <a:srgbClr val="BEBEC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264"/>
            <a:ext cx="7772400" cy="4362059"/>
          </a:xfrm>
          <a:custGeom>
            <a:avLst/>
            <a:gdLst/>
            <a:ahLst/>
            <a:cxnLst/>
            <a:rect r="r" b="b" t="t" l="l"/>
            <a:pathLst>
              <a:path h="4362059" w="7772400">
                <a:moveTo>
                  <a:pt x="0" y="0"/>
                </a:moveTo>
                <a:lnTo>
                  <a:pt x="7772400" y="0"/>
                </a:lnTo>
                <a:lnTo>
                  <a:pt x="7772400" y="4362059"/>
                </a:lnTo>
                <a:lnTo>
                  <a:pt x="0" y="4362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10" y="-130336"/>
            <a:ext cx="7182069" cy="4605614"/>
            <a:chOff x="0" y="0"/>
            <a:chExt cx="9576092" cy="614081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83655" y="47625"/>
              <a:ext cx="399339" cy="4956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21"/>
                </a:lnSpc>
              </a:pPr>
              <a:r>
                <a:rPr lang="en-US" sz="1939">
                  <a:solidFill>
                    <a:srgbClr val="31AAE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~\N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67030"/>
              <a:ext cx="636575" cy="114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28"/>
                </a:lnSpc>
              </a:pPr>
              <a:r>
                <a:rPr lang="en-US" sz="2160" spc="28">
                  <a:solidFill>
                    <a:srgbClr val="3DBFE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'"-l </a:t>
              </a:r>
            </a:p>
            <a:p>
              <a:pPr algn="just">
                <a:lnSpc>
                  <a:spcPts val="2079"/>
                </a:lnSpc>
              </a:pPr>
              <a:r>
                <a:rPr lang="en-US" sz="4159">
                  <a:solidFill>
                    <a:srgbClr val="31AAE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~</a:t>
              </a:r>
              <a:r>
                <a:rPr lang="en-US" sz="4159">
                  <a:solidFill>
                    <a:srgbClr val="3DBFE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.. </a:t>
              </a:r>
              <a:r>
                <a:rPr lang="en-US" sz="4159">
                  <a:solidFill>
                    <a:srgbClr val="31AAE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" </a:t>
              </a:r>
            </a:p>
            <a:p>
              <a:pPr algn="just">
                <a:lnSpc>
                  <a:spcPts val="2575"/>
                </a:lnSpc>
              </a:pPr>
              <a:r>
                <a:rPr lang="en-US" sz="1030" spc="6">
                  <a:solidFill>
                    <a:srgbClr val="3DBFE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"&gt;-,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6764" y="4662386"/>
              <a:ext cx="633324" cy="1113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35"/>
                </a:lnSpc>
              </a:pPr>
              <a:r>
                <a:rPr lang="en-US" sz="2239">
                  <a:solidFill>
                    <a:srgbClr val="3DBFE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  <a:p>
              <a:pPr algn="ctr">
                <a:lnSpc>
                  <a:spcPts val="4144"/>
                </a:lnSpc>
              </a:pPr>
              <a:r>
                <a:rPr lang="en-US" sz="2960">
                  <a:solidFill>
                    <a:srgbClr val="3DBFE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',;ff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07772" y="5214087"/>
              <a:ext cx="539204" cy="9267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24"/>
                </a:lnSpc>
              </a:pPr>
              <a:r>
                <a:rPr lang="en-US" sz="3160" spc="18">
                  <a:solidFill>
                    <a:srgbClr val="3DBFE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?,t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620512" y="1542694"/>
              <a:ext cx="674472" cy="4150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32"/>
                </a:lnSpc>
              </a:pPr>
              <a:r>
                <a:rPr lang="en-US" sz="1380">
                  <a:solidFill>
                    <a:srgbClr val="E2E5E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Edited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601295" y="1542694"/>
              <a:ext cx="2920403" cy="4150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32"/>
                </a:lnSpc>
              </a:pPr>
              <a:r>
                <a:rPr lang="en-US" sz="1380">
                  <a:solidFill>
                    <a:srgbClr val="E2E5E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Deekshana </a:t>
              </a:r>
              <a:r>
                <a:rPr lang="en-US" sz="1380">
                  <a:solidFill>
                    <a:srgbClr val="F4F7F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Sri </a:t>
              </a:r>
              <a:r>
                <a:rPr lang="en-US" sz="1380">
                  <a:solidFill>
                    <a:srgbClr val="6A77A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--</a:t>
              </a:r>
              <a:r>
                <a:rPr lang="en-US" sz="1380">
                  <a:solidFill>
                    <a:srgbClr val="B0DAE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--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297333" y="1521003"/>
              <a:ext cx="293637" cy="4413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5"/>
                </a:lnSpc>
              </a:pPr>
              <a:r>
                <a:rPr lang="en-US" sz="1439">
                  <a:solidFill>
                    <a:srgbClr val="E2E5E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by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066623" y="2721915"/>
              <a:ext cx="2509469" cy="11038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46"/>
                </a:lnSpc>
              </a:pPr>
              <a:r>
                <a:rPr lang="en-US" b="true" sz="3390" spc="179">
                  <a:solidFill>
                    <a:srgbClr val="F4F7F7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Thanks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9"/>
            <a:ext cx="7772400" cy="4396511"/>
          </a:xfrm>
          <a:custGeom>
            <a:avLst/>
            <a:gdLst/>
            <a:ahLst/>
            <a:cxnLst/>
            <a:rect r="r" b="b" t="t" l="l"/>
            <a:pathLst>
              <a:path h="4396511" w="7772400">
                <a:moveTo>
                  <a:pt x="0" y="0"/>
                </a:moveTo>
                <a:lnTo>
                  <a:pt x="7772400" y="0"/>
                </a:lnTo>
                <a:lnTo>
                  <a:pt x="7772400" y="4396511"/>
                </a:lnTo>
                <a:lnTo>
                  <a:pt x="0" y="439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6415" y="255880"/>
            <a:ext cx="7135330" cy="2680049"/>
            <a:chOff x="0" y="0"/>
            <a:chExt cx="9513773" cy="357339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419608" y="1988972"/>
              <a:ext cx="788175" cy="806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0"/>
                </a:lnSpc>
              </a:pPr>
              <a:r>
                <a:rPr lang="en-US" sz="2750" spc="192">
                  <a:solidFill>
                    <a:srgbClr val="3390F0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ni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561806"/>
              <a:ext cx="1468958" cy="717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8"/>
                </a:lnSpc>
              </a:pPr>
              <a:r>
                <a:rPr lang="en-US" sz="1450" spc="43">
                  <a:solidFill>
                    <a:srgbClr val="4244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Introduction </a:t>
              </a:r>
              <a:r>
                <a:rPr lang="en-US" sz="1450" spc="43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80099" y="3151759"/>
              <a:ext cx="1384706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8"/>
                </a:lnSpc>
              </a:pPr>
              <a:r>
                <a:rPr lang="en-US" sz="1450" spc="36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MiniBudget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023364" y="2561806"/>
              <a:ext cx="1528458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8"/>
                </a:lnSpc>
              </a:pPr>
              <a:r>
                <a:rPr lang="en-US" sz="1450" spc="55">
                  <a:solidFill>
                    <a:srgbClr val="4244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oevelopmen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404529" y="2863380"/>
              <a:ext cx="698716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8"/>
                </a:lnSpc>
              </a:pPr>
              <a:r>
                <a:rPr lang="en-US" sz="1450" spc="84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tand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255685" y="3151759"/>
              <a:ext cx="1050468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8"/>
                </a:lnSpc>
              </a:pPr>
              <a:r>
                <a:rPr lang="en-US" sz="1450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Featu</a:t>
              </a:r>
              <a:r>
                <a:rPr lang="en-US" sz="1450">
                  <a:solidFill>
                    <a:srgbClr val="4244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1450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es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174046" y="2561742"/>
              <a:ext cx="1173277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80"/>
                </a:lnSpc>
              </a:pPr>
              <a:r>
                <a:rPr lang="en-US" sz="1450" spc="20">
                  <a:solidFill>
                    <a:srgbClr val="4244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Technical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025735" y="2863253"/>
              <a:ext cx="1552207" cy="7101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80"/>
                </a:lnSpc>
              </a:pPr>
              <a:r>
                <a:rPr lang="en-US" sz="1450" spc="26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Requirement </a:t>
              </a:r>
            </a:p>
            <a:p>
              <a:pPr algn="ctr">
                <a:lnSpc>
                  <a:spcPts val="2324"/>
                </a:lnSpc>
              </a:pPr>
              <a:r>
                <a:rPr lang="en-US" sz="1660" spc="9">
                  <a:solidFill>
                    <a:srgbClr val="22242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s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310376" y="2561806"/>
              <a:ext cx="928446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80"/>
                </a:lnSpc>
              </a:pPr>
              <a:r>
                <a:rPr lang="en-US" sz="1450" spc="63">
                  <a:solidFill>
                    <a:srgbClr val="22242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system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076632" y="2863317"/>
              <a:ext cx="1480274" cy="4156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80"/>
                </a:lnSpc>
              </a:pPr>
              <a:r>
                <a:rPr lang="en-US" sz="1450" spc="36">
                  <a:solidFill>
                    <a:srgbClr val="4244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Architecture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8145107" y="2533231"/>
              <a:ext cx="1368679" cy="4441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29"/>
                </a:lnSpc>
              </a:pPr>
              <a:r>
                <a:rPr lang="en-US" sz="1450" spc="66">
                  <a:solidFill>
                    <a:srgbClr val="4244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conclusion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354745" y="-104775"/>
              <a:ext cx="5133238" cy="1613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01"/>
                </a:lnSpc>
              </a:pPr>
              <a:r>
                <a:rPr lang="en-US" b="true" sz="4929" spc="152">
                  <a:solidFill>
                    <a:srgbClr val="E5F2F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CONTENTS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381339" y="2039430"/>
              <a:ext cx="868591" cy="686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68"/>
                </a:lnSpc>
              </a:pPr>
              <a:r>
                <a:rPr lang="en-US" b="true" sz="2120" i="true" spc="150">
                  <a:solidFill>
                    <a:srgbClr val="3390F0">
                      <a:alpha val="0"/>
                    </a:srgbClr>
                  </a:solidFill>
                  <a:latin typeface="Helvetica World Bold Italics"/>
                  <a:ea typeface="Helvetica World Bold Italics"/>
                  <a:cs typeface="Helvetica World Bold Italics"/>
                  <a:sym typeface="Helvetica World Bold Italics"/>
                </a:rPr>
                <a:t>t)~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379121" y="1930070"/>
              <a:ext cx="889368" cy="843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b="true" sz="2600" i="true" spc="137">
                  <a:solidFill>
                    <a:srgbClr val="3390F0">
                      <a:alpha val="0"/>
                    </a:srgbClr>
                  </a:solidFill>
                  <a:latin typeface="Helvetica World Bold Italics"/>
                  <a:ea typeface="Helvetica World Bold Italics"/>
                  <a:cs typeface="Helvetica World Bold Italics"/>
                  <a:sym typeface="Helvetica World Bold Italics"/>
                </a:rPr>
                <a:t>OA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8405368" y="1723517"/>
              <a:ext cx="849185" cy="11710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00"/>
                </a:lnSpc>
              </a:pPr>
              <a:r>
                <a:rPr lang="en-US" sz="4000">
                  <a:solidFill>
                    <a:srgbClr val="3390F0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na:.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6945"/>
            <a:ext cx="7772400" cy="4274820"/>
          </a:xfrm>
          <a:custGeom>
            <a:avLst/>
            <a:gdLst/>
            <a:ahLst/>
            <a:cxnLst/>
            <a:rect r="r" b="b" t="t" l="l"/>
            <a:pathLst>
              <a:path h="4274820" w="7772400">
                <a:moveTo>
                  <a:pt x="0" y="0"/>
                </a:moveTo>
                <a:lnTo>
                  <a:pt x="7772400" y="0"/>
                </a:lnTo>
                <a:lnTo>
                  <a:pt x="7772400" y="4274820"/>
                </a:lnTo>
                <a:lnTo>
                  <a:pt x="0" y="4274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338" y="-66490"/>
            <a:ext cx="7707011" cy="4291746"/>
            <a:chOff x="0" y="0"/>
            <a:chExt cx="10276015" cy="572232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70421" y="-11938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BBD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46519" y="467957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20965" y="4812957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708502" y="685127"/>
              <a:ext cx="67704" cy="2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746335" y="697890"/>
              <a:ext cx="90678" cy="384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0"/>
                </a:lnSpc>
              </a:pPr>
              <a:r>
                <a:rPr lang="en-US" sz="1500" spc="9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642703" y="1029208"/>
              <a:ext cx="155448" cy="313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0"/>
                </a:lnSpc>
              </a:pPr>
              <a:r>
                <a:rPr lang="en-US" sz="1500" spc="9">
                  <a:solidFill>
                    <a:srgbClr val="26A2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822952" y="1051471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2067C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221129" y="4632871"/>
              <a:ext cx="155448" cy="52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8"/>
                </a:lnSpc>
              </a:pPr>
              <a:r>
                <a:rPr lang="en-US" sz="1500" spc="9">
                  <a:solidFill>
                    <a:srgbClr val="66D8E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013535" y="5138839"/>
              <a:ext cx="155448" cy="52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8"/>
                </a:lnSpc>
              </a:pPr>
              <a:r>
                <a:rPr lang="en-US" sz="1500" spc="9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907181" y="-38100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218349" y="123000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48A8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607312" y="317564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5BBD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904350" y="447281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228683" y="576974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42080" y="5194364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006939" y="849262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357116" y="667741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005489" y="1186574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067C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122177" y="563893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54FB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446484" y="589877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067C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5407660" y="4990275"/>
              <a:ext cx="116065" cy="34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4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239004" y="5275593"/>
              <a:ext cx="116065" cy="342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4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98427" y="5484178"/>
              <a:ext cx="116065" cy="238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"/>
                </a:lnSpc>
              </a:pPr>
              <a:r>
                <a:rPr lang="en-US" sz="1119" spc="6">
                  <a:solidFill>
                    <a:srgbClr val="2067C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743510" y="265595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1A76E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7327227" y="408318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7651585" y="628866"/>
              <a:ext cx="116065" cy="33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119" spc="6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711543" y="234556"/>
              <a:ext cx="160528" cy="443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2"/>
                </a:lnSpc>
              </a:pPr>
              <a:r>
                <a:rPr lang="en-US" sz="1480">
                  <a:solidFill>
                    <a:srgbClr val="4ACF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9097429" y="2222995"/>
              <a:ext cx="276073" cy="1436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>
                  <a:solidFill>
                    <a:srgbClr val="4ACF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</a:t>
              </a:r>
              <a:r>
                <a:rPr lang="en-US" sz="4800">
                  <a:solidFill>
                    <a:srgbClr val="44EEF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0101923" y="5202123"/>
              <a:ext cx="160528" cy="443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2"/>
                </a:lnSpc>
              </a:pPr>
              <a:r>
                <a:rPr lang="en-US" sz="1480">
                  <a:solidFill>
                    <a:srgbClr val="44EEF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6247384" y="358204"/>
              <a:ext cx="233299" cy="1071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47"/>
                </a:lnSpc>
              </a:pPr>
              <a:r>
                <a:rPr lang="en-US" sz="2879">
                  <a:solidFill>
                    <a:srgbClr val="2067C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 </a:t>
              </a:r>
            </a:p>
            <a:p>
              <a:pPr algn="l">
                <a:lnSpc>
                  <a:spcPts val="1967"/>
                </a:lnSpc>
              </a:pPr>
              <a:r>
                <a:rPr lang="en-US" sz="1800" spc="10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149092" y="994321"/>
              <a:ext cx="193078" cy="53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91"/>
                </a:lnSpc>
              </a:pPr>
              <a:r>
                <a:rPr lang="en-US" sz="1779">
                  <a:solidFill>
                    <a:srgbClr val="2D84D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8544725" y="410629"/>
              <a:ext cx="193078" cy="53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91"/>
                </a:lnSpc>
              </a:pPr>
              <a:r>
                <a:rPr lang="en-US" sz="1779">
                  <a:solidFill>
                    <a:srgbClr val="4ACFF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09537" y="5280774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44EE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039876" y="2972092"/>
              <a:ext cx="317513" cy="5420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4"/>
                </a:lnSpc>
              </a:pPr>
              <a:r>
                <a:rPr lang="en-US" sz="1410" spc="8">
                  <a:solidFill>
                    <a:srgbClr val="44EE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  <a:p>
              <a:pPr algn="ctr">
                <a:lnSpc>
                  <a:spcPts val="919"/>
                </a:lnSpc>
              </a:pPr>
              <a:r>
                <a:rPr lang="en-US" sz="612">
                  <a:solidFill>
                    <a:srgbClr val="1240C8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502829" y="5177142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4083812" y="1013574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5056632" y="4749076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6522212" y="1013574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7274560" y="896899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7650645" y="4878781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9855708" y="5203050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44EE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10050107" y="559765"/>
              <a:ext cx="146126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4"/>
                </a:lnSpc>
              </a:pPr>
              <a:r>
                <a:rPr lang="en-US" sz="1410" spc="8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2489200" y="4825175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2904236" y="1128624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3604565" y="4799165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26A2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4201160" y="5188395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4706963" y="4588015"/>
              <a:ext cx="124358" cy="4790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1200" spc="7">
                  <a:solidFill>
                    <a:srgbClr val="2D84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4719993" y="5158842"/>
              <a:ext cx="124358" cy="4790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1200" spc="7">
                  <a:solidFill>
                    <a:srgbClr val="2067C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5407495" y="986041"/>
              <a:ext cx="124358" cy="3456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"/>
                </a:lnSpc>
              </a:pPr>
              <a:r>
                <a:rPr lang="en-US" sz="1200" spc="7">
                  <a:solidFill>
                    <a:srgbClr val="2067C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892721" y="744957"/>
              <a:ext cx="375806" cy="1216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21"/>
                </a:lnSpc>
              </a:pPr>
              <a:r>
                <a:rPr lang="en-US" sz="2229" spc="13">
                  <a:solidFill>
                    <a:srgbClr val="48A8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..__ </a:t>
              </a:r>
            </a:p>
            <a:p>
              <a:pPr algn="r">
                <a:lnSpc>
                  <a:spcPts val="3275"/>
                </a:lnSpc>
              </a:pPr>
              <a:r>
                <a:rPr lang="en-US" sz="2339" spc="14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._</a:t>
              </a:r>
              <a:r>
                <a:rPr lang="en-US" sz="2339" spc="14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2339" spc="14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1050379" y="3784562"/>
              <a:ext cx="58725" cy="204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2"/>
                </a:lnSpc>
              </a:pPr>
              <a:r>
                <a:rPr lang="en-US" sz="680" spc="4">
                  <a:solidFill>
                    <a:srgbClr val="3A82F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9272524" y="733489"/>
              <a:ext cx="124358" cy="364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40"/>
                </a:lnSpc>
              </a:pPr>
              <a:r>
                <a:rPr lang="en-US" sz="1200" spc="7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9247467" y="1061631"/>
              <a:ext cx="488391" cy="7304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2920">
                  <a:solidFill>
                    <a:srgbClr val="1240C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  <a:r>
                <a:rPr lang="en-US" sz="2920">
                  <a:solidFill>
                    <a:srgbClr val="48A8E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.---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323761" y="1250137"/>
              <a:ext cx="256781" cy="7974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08"/>
                </a:lnSpc>
              </a:pPr>
              <a:r>
                <a:rPr lang="en-US" sz="2720" spc="16">
                  <a:solidFill>
                    <a:srgbClr val="1240C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-~-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754380" y="3580613"/>
              <a:ext cx="846696" cy="129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0"/>
                </a:lnSpc>
              </a:pPr>
              <a:r>
                <a:rPr lang="en-US" sz="536">
                  <a:solidFill>
                    <a:srgbClr val="4ACFF6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910171" y="1998358"/>
              <a:ext cx="555650" cy="129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0"/>
                </a:lnSpc>
              </a:pPr>
              <a:r>
                <a:rPr lang="en-US" sz="536">
                  <a:solidFill>
                    <a:srgbClr val="4ACFF6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9635744" y="1550022"/>
              <a:ext cx="403619" cy="90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55"/>
                </a:lnSpc>
              </a:pPr>
              <a:r>
                <a:rPr lang="en-US" sz="3039" spc="176">
                  <a:solidFill>
                    <a:srgbClr val="1240C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.-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4039781" y="1951241"/>
              <a:ext cx="1321880" cy="796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71"/>
                </a:lnSpc>
              </a:pPr>
              <a:r>
                <a:rPr lang="en-US" b="true" sz="2479" spc="54">
                  <a:solidFill>
                    <a:srgbClr val="F2FCF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PART 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5366677" y="1951126"/>
              <a:ext cx="549021" cy="794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5"/>
                </a:lnSpc>
              </a:pPr>
              <a:r>
                <a:rPr lang="en-US" b="true" sz="2439">
                  <a:solidFill>
                    <a:srgbClr val="F2FCF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01 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3726688" y="2776436"/>
              <a:ext cx="2942768" cy="590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0"/>
                </a:lnSpc>
              </a:pPr>
              <a:r>
                <a:rPr lang="en-US" sz="2039" spc="104">
                  <a:solidFill>
                    <a:srgbClr val="F2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Introduction to 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4105148" y="3230423"/>
              <a:ext cx="2277758" cy="5903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80"/>
                </a:lnSpc>
              </a:pPr>
              <a:r>
                <a:rPr lang="en-US" sz="2039" spc="114">
                  <a:solidFill>
                    <a:srgbClr val="F2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MiniBudget 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308521" y="2994812"/>
              <a:ext cx="117450" cy="3987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04"/>
                </a:lnSpc>
              </a:pPr>
              <a:r>
                <a:rPr lang="en-US" sz="1360" spc="8">
                  <a:solidFill>
                    <a:srgbClr val="1B87F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196761" y="3454730"/>
              <a:ext cx="1084834" cy="154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19"/>
                </a:lnSpc>
              </a:pPr>
              <a:r>
                <a:rPr lang="en-US" sz="612">
                  <a:solidFill>
                    <a:srgbClr val="4ACFF6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1359408" y="4084739"/>
              <a:ext cx="323012" cy="809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20"/>
                </a:lnSpc>
              </a:pPr>
              <a:r>
                <a:rPr lang="en-US" sz="2800" spc="16">
                  <a:solidFill>
                    <a:srgbClr val="48A8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,,,. 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9971189" y="4477398"/>
              <a:ext cx="304825" cy="26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87"/>
                </a:lnSpc>
              </a:pPr>
              <a:r>
                <a:rPr lang="en-US" sz="919" spc="98">
                  <a:solidFill>
                    <a:srgbClr val="1240C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•. 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0" y="4342702"/>
              <a:ext cx="229387" cy="417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2"/>
                </a:lnSpc>
              </a:pPr>
              <a:r>
                <a:rPr lang="en-US" sz="1920" spc="11">
                  <a:solidFill>
                    <a:srgbClr val="1240C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----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21501" y="4547273"/>
              <a:ext cx="628421" cy="510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28"/>
                </a:lnSpc>
              </a:pPr>
              <a:r>
                <a:rPr lang="en-US" sz="2400" spc="14">
                  <a:solidFill>
                    <a:srgbClr val="48A8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,,,-</a:t>
              </a:r>
              <a:r>
                <a:rPr lang="en-US" sz="2400" spc="14">
                  <a:solidFill>
                    <a:srgbClr val="1240C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· </a:t>
              </a:r>
            </a:p>
          </p:txBody>
        </p:sp>
        <p:sp>
          <p:nvSpPr>
            <p:cNvPr name="TextBox 71" id="71"/>
            <p:cNvSpPr txBox="true"/>
            <p:nvPr/>
          </p:nvSpPr>
          <p:spPr>
            <a:xfrm rot="0">
              <a:off x="9261691" y="4885677"/>
              <a:ext cx="428257" cy="1877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7"/>
                </a:lnSpc>
              </a:pPr>
              <a:r>
                <a:rPr lang="en-US" sz="619" spc="88">
                  <a:solidFill>
                    <a:srgbClr val="1240C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</a:t>
              </a:r>
              <a:r>
                <a:rPr lang="en-US" sz="619" spc="88">
                  <a:solidFill>
                    <a:srgbClr val="4ACFF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~', </a:t>
              </a:r>
            </a:p>
          </p:txBody>
        </p:sp>
        <p:sp>
          <p:nvSpPr>
            <p:cNvPr name="TextBox 72" id="72"/>
            <p:cNvSpPr txBox="true"/>
            <p:nvPr/>
          </p:nvSpPr>
          <p:spPr>
            <a:xfrm rot="0">
              <a:off x="35903" y="4892675"/>
              <a:ext cx="187935" cy="687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8"/>
                </a:lnSpc>
              </a:pPr>
              <a:r>
                <a:rPr lang="en-US" sz="2320">
                  <a:solidFill>
                    <a:srgbClr val="29CEF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 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1843875" y="5081207"/>
              <a:ext cx="181483" cy="579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5"/>
                </a:lnSpc>
              </a:pPr>
              <a:r>
                <a:rPr lang="en-US" sz="1989" spc="11">
                  <a:solidFill>
                    <a:srgbClr val="48A8E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/ 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1033945" y="4606519"/>
              <a:ext cx="191681" cy="1016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86"/>
                </a:lnSpc>
              </a:pPr>
              <a:r>
                <a:rPr lang="en-US" sz="3490" spc="20">
                  <a:solidFill>
                    <a:srgbClr val="65EFF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787"/>
            <a:ext cx="7772400" cy="4352544"/>
          </a:xfrm>
          <a:custGeom>
            <a:avLst/>
            <a:gdLst/>
            <a:ahLst/>
            <a:cxnLst/>
            <a:rect r="r" b="b" t="t" l="l"/>
            <a:pathLst>
              <a:path h="4352544" w="7772400">
                <a:moveTo>
                  <a:pt x="0" y="0"/>
                </a:moveTo>
                <a:lnTo>
                  <a:pt x="7772400" y="0"/>
                </a:lnTo>
                <a:lnTo>
                  <a:pt x="7772400" y="4352544"/>
                </a:lnTo>
                <a:lnTo>
                  <a:pt x="0" y="435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6640" y="-453596"/>
            <a:ext cx="6177067" cy="4457033"/>
            <a:chOff x="0" y="0"/>
            <a:chExt cx="8236090" cy="594271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2216239" cy="15939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72"/>
                </a:lnSpc>
              </a:pPr>
              <a:r>
                <a:rPr lang="en-US" sz="6980">
                  <a:solidFill>
                    <a:srgbClr val="0B33C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:--</a:t>
              </a:r>
              <a:r>
                <a:rPr lang="en-US" b="true" sz="6980">
                  <a:solidFill>
                    <a:srgbClr val="05030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Abstract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952244" y="3949179"/>
              <a:ext cx="933310" cy="395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2"/>
                </a:lnSpc>
              </a:pPr>
              <a:r>
                <a:rPr lang="en-US" b="true" sz="1230">
                  <a:solidFill>
                    <a:srgbClr val="15161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overview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082379" y="3949179"/>
              <a:ext cx="1073506" cy="395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2"/>
                </a:lnSpc>
              </a:pPr>
              <a:r>
                <a:rPr lang="en-US" b="true" sz="1230">
                  <a:solidFill>
                    <a:srgbClr val="15161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the project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860383" y="3939769"/>
              <a:ext cx="223812" cy="4075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77"/>
                </a:lnSpc>
              </a:pPr>
              <a:r>
                <a:rPr lang="en-US" b="true" sz="1269">
                  <a:solidFill>
                    <a:srgbClr val="15161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of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785277" y="4532846"/>
              <a:ext cx="1544269" cy="2296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15"/>
                </a:lnSpc>
              </a:pPr>
              <a:r>
                <a:rPr lang="en-US" sz="819" spc="21">
                  <a:solidFill>
                    <a:srgbClr val="3B404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The </a:t>
              </a:r>
              <a:r>
                <a:rPr lang="en-US" sz="819" spc="21">
                  <a:solidFill>
                    <a:srgbClr val="15161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</a:t>
              </a:r>
              <a:r>
                <a:rPr lang="en-US" sz="819" spc="21">
                  <a:solidFill>
                    <a:srgbClr val="3B404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lriBudgel </a:t>
              </a:r>
              <a:r>
                <a:rPr lang="en-US" sz="819" spc="21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project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160689" y="4703089"/>
              <a:ext cx="1044410" cy="263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3"/>
                </a:lnSpc>
              </a:pPr>
              <a:r>
                <a:rPr lang="en-US" sz="939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 ucer-friendly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940560" y="4900257"/>
              <a:ext cx="1095718" cy="277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71"/>
                </a:lnSpc>
              </a:pPr>
              <a:r>
                <a:rPr lang="en-US" sz="819" spc="17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oppli&lt;xltlon IIKII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823555" y="5173510"/>
              <a:ext cx="1322083" cy="172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8"/>
                </a:lnSpc>
              </a:pPr>
              <a:r>
                <a:rPr lang="en-US" sz="819" spc="27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effectivel</a:t>
              </a:r>
              <a:r>
                <a:rPr lang="en-US" sz="819" spc="27">
                  <a:solidFill>
                    <a:srgbClr val="525A6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y </a:t>
              </a:r>
              <a:r>
                <a:rPr lang="en-US" sz="819" spc="27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manage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20672" y="5238242"/>
              <a:ext cx="1397267" cy="3166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73"/>
                </a:lnSpc>
              </a:pPr>
              <a:r>
                <a:rPr lang="en-US" sz="880" spc="22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1rocting </a:t>
              </a:r>
              <a:r>
                <a:rPr lang="en-US" sz="880" spc="22">
                  <a:solidFill>
                    <a:srgbClr val="15161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income </a:t>
              </a:r>
              <a:r>
                <a:rPr lang="en-US" sz="880" spc="22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and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636607" y="4523321"/>
              <a:ext cx="176505" cy="239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7"/>
                </a:lnSpc>
              </a:pPr>
              <a:r>
                <a:rPr lang="en-US" sz="819">
                  <a:solidFill>
                    <a:srgbClr val="3B404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10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433064" y="5106835"/>
              <a:ext cx="602704" cy="239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7"/>
                </a:lnSpc>
              </a:pPr>
              <a:r>
                <a:rPr lang="en-US" sz="819" spc="42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fhmc:es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5728373" y="4913986"/>
              <a:ext cx="665378" cy="267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41"/>
                </a:lnSpc>
              </a:pPr>
              <a:r>
                <a:rPr lang="en-US" sz="1010">
                  <a:solidFill>
                    <a:srgbClr val="292D37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prcrn&lt;&gt;le -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739128" y="4953889"/>
              <a:ext cx="1402880" cy="210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5"/>
                </a:lnSpc>
              </a:pPr>
              <a:r>
                <a:rPr lang="en-US" sz="819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cpending habits</a:t>
              </a:r>
              <a:r>
                <a:rPr lang="en-US" sz="819">
                  <a:solidFill>
                    <a:srgbClr val="05030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  <a:r>
                <a:rPr lang="en-US" sz="819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The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805424" y="5100168"/>
              <a:ext cx="948385" cy="26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2"/>
                </a:lnSpc>
              </a:pPr>
              <a:r>
                <a:rPr lang="en-US" sz="1039" spc="11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goals incule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7350417" y="5100168"/>
              <a:ext cx="709663" cy="26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2"/>
                </a:lnSpc>
              </a:pPr>
              <a:r>
                <a:rPr lang="en-US" sz="1039" spc="17">
                  <a:solidFill>
                    <a:srgbClr val="292D3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us.,. wilh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726341" y="5277701"/>
              <a:ext cx="2447468" cy="485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89"/>
                </a:lnSpc>
              </a:pPr>
              <a:r>
                <a:rPr lang="en-US" sz="930" spc="22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insightful analytics and </a:t>
              </a:r>
              <a:r>
                <a:rPr lang="en-US" sz="930" spc="22">
                  <a:solidFill>
                    <a:srgbClr val="3B404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encouro!jng </a:t>
              </a:r>
            </a:p>
            <a:p>
              <a:pPr algn="ctr">
                <a:lnSpc>
                  <a:spcPts val="630"/>
                </a:lnSpc>
              </a:pPr>
              <a:r>
                <a:rPr lang="en-US" sz="1260" spc="11">
                  <a:solidFill>
                    <a:srgbClr val="292D3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somgs </a:t>
              </a:r>
              <a:r>
                <a:rPr lang="en-US" sz="1260" spc="11">
                  <a:solidFill>
                    <a:srgbClr val="3B404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through </a:t>
              </a:r>
              <a:r>
                <a:rPr lang="en-US" sz="1260" spc="11">
                  <a:solidFill>
                    <a:srgbClr val="292D3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persanolired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6400965" y="5617820"/>
              <a:ext cx="1109269" cy="324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49"/>
                </a:lnSpc>
              </a:pPr>
              <a:r>
                <a:rPr lang="en-US" sz="819" spc="38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budgemglOOls.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288627" y="4498035"/>
              <a:ext cx="354965" cy="277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sz="960">
                  <a:solidFill>
                    <a:srgbClr val="292D37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aimo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531864" y="4679556"/>
              <a:ext cx="588924" cy="2772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sz="960">
                  <a:solidFill>
                    <a:srgbClr val="292D37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financial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807968" y="4503433"/>
              <a:ext cx="477368" cy="2512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06"/>
                </a:lnSpc>
              </a:pPr>
              <a:r>
                <a:rPr lang="en-US" b="true" sz="790" spc="45">
                  <a:solidFill>
                    <a:srgbClr val="3B404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aeate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140704" y="4670996"/>
              <a:ext cx="399593" cy="282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5"/>
                </a:lnSpc>
              </a:pPr>
              <a:r>
                <a:rPr lang="en-US" sz="939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,a</a:t>
              </a:r>
              <a:r>
                <a:rPr lang="en-US" sz="939">
                  <a:solidFill>
                    <a:srgbClr val="525A6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</a:t>
              </a:r>
              <a:r>
                <a:rPr lang="en-US" sz="939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ce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7113867" y="4575746"/>
              <a:ext cx="829615" cy="377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49"/>
                </a:lnSpc>
              </a:pPr>
              <a:r>
                <a:rPr lang="en-US" sz="939">
                  <a:solidFill>
                    <a:srgbClr val="3B404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literacy and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6698831" y="4977752"/>
              <a:ext cx="666166" cy="377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49"/>
                </a:lnSpc>
              </a:pPr>
              <a:r>
                <a:rPr lang="en-US" sz="939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prc,,,kling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186011" y="4673600"/>
              <a:ext cx="714781" cy="30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14"/>
                </a:lnSpc>
              </a:pPr>
              <a:r>
                <a:rPr lang="en-US" sz="1010">
                  <a:solidFill>
                    <a:srgbClr val="292D37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budgeting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3005163" y="4928438"/>
              <a:ext cx="431508" cy="42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204"/>
                </a:lnSpc>
              </a:pPr>
              <a:r>
                <a:rPr lang="en-US" sz="860" spc="19">
                  <a:solidFill>
                    <a:srgbClr val="292D3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help$ -</a:t>
              </a:r>
            </a:p>
            <a:p>
              <a:pPr algn="r">
                <a:lnSpc>
                  <a:spcPts val="1260"/>
                </a:lnSpc>
              </a:pPr>
              <a:r>
                <a:rPr lang="en-US" sz="900" spc="15">
                  <a:solidFill>
                    <a:srgbClr val="3B404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thei,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017264" y="5096929"/>
              <a:ext cx="223164" cy="253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04"/>
                </a:lnSpc>
              </a:pPr>
              <a:r>
                <a:rPr lang="en-US" sz="860" spc="53">
                  <a:solidFill>
                    <a:srgbClr val="292D3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184995" y="5283479"/>
              <a:ext cx="672821" cy="285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85"/>
                </a:lnSpc>
              </a:pPr>
              <a:r>
                <a:rPr lang="en-US" sz="989" spc="26">
                  <a:solidFill>
                    <a:srgbClr val="292D37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e,penses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557429" y="4077310"/>
              <a:ext cx="433464" cy="285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85"/>
                </a:lnSpc>
              </a:pPr>
              <a:r>
                <a:rPr lang="en-US" sz="989" spc="23">
                  <a:solidFill>
                    <a:srgbClr val="15161F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goals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819995" y="5256784"/>
              <a:ext cx="471513" cy="2974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74"/>
                </a:lnSpc>
              </a:pPr>
              <a:r>
                <a:rPr lang="en-US" b="true" sz="910" i="true">
                  <a:solidFill>
                    <a:srgbClr val="292D37">
                      <a:alpha val="0"/>
                    </a:srgbClr>
                  </a:solidFill>
                  <a:latin typeface="Helvetica World Bold Italics"/>
                  <a:ea typeface="Helvetica World Bold Italics"/>
                  <a:cs typeface="Helvetica World Bold Italics"/>
                  <a:sym typeface="Helvetica World Bold Italics"/>
                </a:rPr>
                <a:t>e&lt;lllir(</a:t>
              </a:r>
              <a:r>
                <a:rPr lang="en-US" b="true" sz="910" i="true">
                  <a:solidFill>
                    <a:srgbClr val="8C9297">
                      <a:alpha val="0"/>
                    </a:srgbClr>
                  </a:solidFill>
                  <a:latin typeface="Helvetica World Bold Italics"/>
                  <a:ea typeface="Helvetica World Bold Italics"/>
                  <a:cs typeface="Helvetica World Bold Italics"/>
                  <a:sym typeface="Helvetica World Bold Italics"/>
                </a:rPr>
                <a:t>.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5676392" y="4101897"/>
              <a:ext cx="603123" cy="246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34"/>
                </a:lnSpc>
              </a:pPr>
              <a:r>
                <a:rPr lang="en-US" sz="810" spc="43">
                  <a:solidFill>
                    <a:srgbClr val="15161F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l'llrpoN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6245352" y="4057688"/>
              <a:ext cx="319278" cy="288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32"/>
                </a:lnSpc>
              </a:pPr>
              <a:r>
                <a:rPr lang="en-US" b="true" sz="880">
                  <a:solidFill>
                    <a:srgbClr val="15161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mMI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7644549" y="4501629"/>
              <a:ext cx="321945" cy="2654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32"/>
                </a:lnSpc>
              </a:pPr>
              <a:r>
                <a:rPr lang="en-US" sz="880">
                  <a:solidFill>
                    <a:srgbClr val="525A6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880">
                  <a:solidFill>
                    <a:srgbClr val="292D3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 10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6972465" y="3941140"/>
              <a:ext cx="448945" cy="4083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25"/>
                </a:lnSpc>
              </a:pPr>
              <a:r>
                <a:rPr lang="en-US" b="true" sz="930">
                  <a:solidFill>
                    <a:srgbClr val="15161F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of !he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893560" y="4356176"/>
              <a:ext cx="775030" cy="4083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25"/>
                </a:lnSpc>
              </a:pPr>
              <a:r>
                <a:rPr lang="en-US" b="true" sz="930">
                  <a:solidFill>
                    <a:srgbClr val="292D37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MinllkJdge</a:t>
              </a:r>
              <a:r>
                <a:rPr lang="en-US" b="true" sz="930">
                  <a:solidFill>
                    <a:srgbClr val="525A65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 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7400201" y="4036492"/>
              <a:ext cx="835889" cy="315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57"/>
                </a:lnSpc>
              </a:pPr>
              <a:r>
                <a:rPr lang="en-US" b="true" sz="969">
                  <a:solidFill>
                    <a:srgbClr val="292D37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Clfltlllcarion 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5896521" y="4524870"/>
              <a:ext cx="283807" cy="2408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9"/>
                </a:lnSpc>
              </a:pPr>
              <a:r>
                <a:rPr lang="en-US" sz="850" spc="40">
                  <a:solidFill>
                    <a:srgbClr val="3B404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6169152" y="4456240"/>
              <a:ext cx="567931" cy="3285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2"/>
                </a:lnSpc>
              </a:pPr>
              <a:r>
                <a:rPr lang="en-US" sz="1080">
                  <a:solidFill>
                    <a:srgbClr val="292D37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purpose 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6726263" y="4406786"/>
              <a:ext cx="169786" cy="3739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24"/>
                </a:lnSpc>
              </a:pPr>
              <a:r>
                <a:rPr lang="en-US" b="true" sz="1160">
                  <a:solidFill>
                    <a:srgbClr val="3B404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or 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5922429" y="4684852"/>
              <a:ext cx="167526" cy="2485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0"/>
                </a:lnSpc>
              </a:pPr>
              <a:r>
                <a:rPr lang="en-US" b="true" sz="750" spc="39">
                  <a:solidFill>
                    <a:srgbClr val="292D37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e, 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6053493" y="4759668"/>
              <a:ext cx="132296" cy="144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7"/>
                </a:lnSpc>
              </a:pPr>
              <a:r>
                <a:rPr lang="en-US" sz="612">
                  <a:solidFill>
                    <a:srgbClr val="292D37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6945"/>
            <a:ext cx="7772400" cy="4274820"/>
          </a:xfrm>
          <a:custGeom>
            <a:avLst/>
            <a:gdLst/>
            <a:ahLst/>
            <a:cxnLst/>
            <a:rect r="r" b="b" t="t" l="l"/>
            <a:pathLst>
              <a:path h="4274820" w="7772400">
                <a:moveTo>
                  <a:pt x="0" y="0"/>
                </a:moveTo>
                <a:lnTo>
                  <a:pt x="7772400" y="0"/>
                </a:lnTo>
                <a:lnTo>
                  <a:pt x="7772400" y="4274820"/>
                </a:lnTo>
                <a:lnTo>
                  <a:pt x="0" y="4274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763" y="-587269"/>
            <a:ext cx="6757397" cy="4024636"/>
            <a:chOff x="0" y="0"/>
            <a:chExt cx="9009863" cy="536618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414109" cy="2411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7200">
                  <a:solidFill>
                    <a:srgbClr val="0634C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---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31177" y="932193"/>
              <a:ext cx="2684209" cy="613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1"/>
                </a:lnSpc>
              </a:pPr>
              <a:r>
                <a:rPr lang="en-US" b="true" sz="1879" spc="46">
                  <a:solidFill>
                    <a:srgbClr val="07050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Existing system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97988" y="1442314"/>
              <a:ext cx="879818" cy="2408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7200">
                  <a:solidFill>
                    <a:srgbClr val="013CE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-•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565821" y="3094736"/>
              <a:ext cx="2908376" cy="342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78"/>
                </a:lnSpc>
              </a:pPr>
              <a:r>
                <a:rPr lang="en-US" b="true" sz="1119" spc="22">
                  <a:solidFill>
                    <a:srgbClr val="184CA4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cu</a:t>
              </a:r>
              <a:r>
                <a:rPr lang="en-US" b="true" sz="1119" spc="22">
                  <a:solidFill>
                    <a:srgbClr val="23518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r</a:t>
              </a:r>
              <a:r>
                <a:rPr lang="en-US" b="true" sz="1119" spc="22">
                  <a:solidFill>
                    <a:srgbClr val="184CA4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rent li</a:t>
              </a:r>
              <a:r>
                <a:rPr lang="en-US" b="true" sz="1119" spc="22">
                  <a:solidFill>
                    <a:srgbClr val="1B3D7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mitations </a:t>
              </a:r>
              <a:r>
                <a:rPr lang="en-US" b="true" sz="1119" spc="22">
                  <a:solidFill>
                    <a:srgbClr val="283E60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i</a:t>
              </a:r>
              <a:r>
                <a:rPr lang="en-US" b="true" sz="1119" spc="22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n </a:t>
              </a:r>
              <a:r>
                <a:rPr lang="en-US" b="true" sz="1119" spc="22">
                  <a:solidFill>
                    <a:srgbClr val="132A6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</a:t>
              </a:r>
              <a:r>
                <a:rPr lang="en-US" b="true" sz="1119" spc="22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x</a:t>
              </a:r>
              <a:r>
                <a:rPr lang="en-US" b="true" sz="1119" spc="22">
                  <a:solidFill>
                    <a:srgbClr val="132A6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pe</a:t>
              </a:r>
              <a:r>
                <a:rPr lang="en-US" b="true" sz="1119" spc="22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n</a:t>
              </a:r>
              <a:r>
                <a:rPr lang="en-US" b="true" sz="1119" spc="22">
                  <a:solidFill>
                    <a:srgbClr val="283E60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se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605024" y="3328251"/>
              <a:ext cx="845172" cy="342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78"/>
                </a:lnSpc>
              </a:pPr>
              <a:r>
                <a:rPr lang="en-US" b="true" sz="1119" spc="27">
                  <a:solidFill>
                    <a:srgbClr val="1B3D7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t</a:t>
              </a:r>
              <a:r>
                <a:rPr lang="en-US" b="true" sz="1119" spc="27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r</a:t>
              </a:r>
              <a:r>
                <a:rPr lang="en-US" b="true" sz="1119" spc="27">
                  <a:solidFill>
                    <a:srgbClr val="132A6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acki</a:t>
              </a:r>
              <a:r>
                <a:rPr lang="en-US" b="true" sz="1119" spc="27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n</a:t>
              </a:r>
              <a:r>
                <a:rPr lang="en-US" b="true" sz="1119" spc="27">
                  <a:solidFill>
                    <a:srgbClr val="132A6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g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012853" y="3192526"/>
              <a:ext cx="2900147" cy="361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b="true" sz="1119" spc="14">
                  <a:solidFill>
                    <a:srgbClr val="184CA4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User c</a:t>
              </a:r>
              <a:r>
                <a:rPr lang="en-US" b="true" sz="1119" spc="14">
                  <a:solidFill>
                    <a:srgbClr val="0E338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hallenge</a:t>
              </a:r>
              <a:r>
                <a:rPr lang="en-US" b="true" sz="1119" spc="14">
                  <a:solidFill>
                    <a:srgbClr val="184CA4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s </a:t>
              </a:r>
              <a:r>
                <a:rPr lang="en-US" b="true" sz="1119" spc="14">
                  <a:solidFill>
                    <a:srgbClr val="132A6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and fe</a:t>
              </a:r>
              <a:r>
                <a:rPr lang="en-US" b="true" sz="1119" spc="14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edba</a:t>
              </a:r>
              <a:r>
                <a:rPr lang="en-US" b="true" sz="1119" spc="14">
                  <a:solidFill>
                    <a:srgbClr val="132A6B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</a:t>
              </a:r>
              <a:r>
                <a:rPr lang="en-US" b="true" sz="1119" spc="14">
                  <a:solidFill>
                    <a:srgbClr val="0D1D51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k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488681" y="3934181"/>
              <a:ext cx="3086519" cy="1432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7"/>
                </a:lnSpc>
              </a:pPr>
              <a:r>
                <a:rPr lang="en-US" sz="969" spc="15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Many exist</a:t>
              </a:r>
              <a:r>
                <a:rPr lang="en-US" sz="969" spc="15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15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ng expense tracking </a:t>
              </a:r>
              <a:r>
                <a:rPr lang="en-US" sz="969" spc="15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systems </a:t>
              </a:r>
              <a:r>
                <a:rPr lang="en-US" sz="969" spc="15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969" spc="15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ock </a:t>
              </a:r>
              <a:r>
                <a:rPr lang="en-US" sz="969" spc="15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Integration </a:t>
              </a:r>
              <a:r>
                <a:rPr lang="en-US" sz="969" spc="15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with bonk accounts, result</a:t>
              </a:r>
              <a:r>
                <a:rPr lang="en-US" sz="969" spc="15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15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ng </a:t>
              </a:r>
              <a:r>
                <a:rPr lang="en-US" sz="969" spc="15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15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 </a:t>
              </a:r>
              <a:r>
                <a:rPr lang="en-US" sz="969" spc="15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time-consuming </a:t>
              </a:r>
            </a:p>
            <a:p>
              <a:pPr algn="ctr">
                <a:lnSpc>
                  <a:spcPts val="1528"/>
                </a:lnSpc>
              </a:pPr>
              <a:r>
                <a:rPr lang="en-US" sz="969" spc="13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manual entry, lead</a:t>
              </a:r>
              <a:r>
                <a:rPr lang="en-US" sz="969" spc="13">
                  <a:solidFill>
                    <a:srgbClr val="7070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13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ng </a:t>
              </a:r>
              <a:r>
                <a:rPr lang="en-US" sz="969" spc="13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 </a:t>
              </a:r>
              <a:r>
                <a:rPr lang="en-US" sz="969" spc="13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</a:t>
              </a:r>
              <a:r>
                <a:rPr lang="en-US" sz="969" spc="13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 </a:t>
              </a:r>
            </a:p>
            <a:p>
              <a:pPr algn="ctr">
                <a:lnSpc>
                  <a:spcPts val="1074"/>
                </a:lnSpc>
              </a:pPr>
              <a:r>
                <a:rPr lang="en-US" sz="969" spc="28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frustra</a:t>
              </a:r>
              <a:r>
                <a:rPr lang="en-US" sz="969" spc="28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969" spc="28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ion and reduced engagement </a:t>
              </a:r>
            </a:p>
            <a:p>
              <a:pPr algn="ctr">
                <a:lnSpc>
                  <a:spcPts val="1682"/>
                </a:lnSpc>
              </a:pPr>
              <a:r>
                <a:rPr lang="en-US" sz="969" spc="24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w</a:t>
              </a:r>
              <a:r>
                <a:rPr lang="en-US" sz="969" spc="24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it</a:t>
              </a:r>
              <a:r>
                <a:rPr lang="en-US" sz="969" spc="24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h the application.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871121" y="3934181"/>
              <a:ext cx="3138729" cy="14320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7"/>
                </a:lnSpc>
              </a:pPr>
              <a:r>
                <a:rPr lang="en-US" sz="969" spc="9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 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eport diff1culties 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 novigot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ng </a:t>
              </a:r>
              <a:r>
                <a:rPr lang="en-US" sz="969" spc="9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comp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ex lnter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oces and </a:t>
              </a:r>
              <a:r>
                <a:rPr lang="en-US" sz="969" spc="9">
                  <a:solidFill>
                    <a:srgbClr val="7070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nsutt1c1ent fea</a:t>
              </a:r>
              <a:r>
                <a:rPr lang="en-US" sz="969" spc="9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ures lhot </a:t>
              </a:r>
              <a:r>
                <a:rPr lang="en-US" sz="969" spc="9">
                  <a:solidFill>
                    <a:srgbClr val="7070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</a:t>
              </a:r>
              <a:r>
                <a:rPr lang="en-US" sz="969" spc="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oll to accommodate </a:t>
              </a:r>
            </a:p>
            <a:p>
              <a:pPr algn="ctr">
                <a:lnSpc>
                  <a:spcPts val="1527"/>
                </a:lnSpc>
              </a:pPr>
              <a:r>
                <a:rPr lang="en-US" sz="969" spc="1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unique ttnanclol </a:t>
              </a:r>
              <a:r>
                <a:rPr lang="en-US" sz="969" spc="19">
                  <a:solidFill>
                    <a:srgbClr val="59595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situations, </a:t>
              </a:r>
              <a:r>
                <a:rPr lang="en-US" sz="969" spc="19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emphasizing </a:t>
              </a:r>
            </a:p>
            <a:p>
              <a:pPr algn="ctr">
                <a:lnSpc>
                  <a:spcPts val="1075"/>
                </a:lnSpc>
              </a:pPr>
              <a:r>
                <a:rPr lang="en-US" sz="969" spc="12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the n</a:t>
              </a:r>
              <a:r>
                <a:rPr lang="en-US" sz="969" spc="12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</a:t>
              </a:r>
              <a:r>
                <a:rPr lang="en-US" sz="969" spc="12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ed for a mo</a:t>
              </a:r>
              <a:r>
                <a:rPr lang="en-US" sz="969" spc="12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969" spc="12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 Intuitive d</a:t>
              </a:r>
              <a:r>
                <a:rPr lang="en-US" sz="969" spc="12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</a:t>
              </a:r>
              <a:r>
                <a:rPr lang="en-US" sz="969" spc="12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s</a:t>
              </a:r>
              <a:r>
                <a:rPr lang="en-US" sz="969" spc="12">
                  <a:solidFill>
                    <a:srgbClr val="07050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12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gn </a:t>
              </a:r>
            </a:p>
            <a:p>
              <a:pPr algn="ctr">
                <a:lnSpc>
                  <a:spcPts val="1681"/>
                </a:lnSpc>
              </a:pP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and </a:t>
              </a:r>
              <a:r>
                <a:rPr lang="en-US" sz="969" spc="20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ai</a:t>
              </a:r>
              <a:r>
                <a:rPr lang="en-US" sz="969" spc="20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</a:t>
              </a:r>
              <a:r>
                <a:rPr lang="en-US" sz="969" spc="20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ed func</a:t>
              </a:r>
              <a:r>
                <a:rPr lang="en-US" sz="969" spc="20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ti</a:t>
              </a: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</a:t>
              </a:r>
              <a:r>
                <a:rPr lang="en-US" sz="969" spc="20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</a:t>
              </a: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ali</a:t>
              </a:r>
              <a:r>
                <a:rPr lang="en-US" sz="969" spc="20">
                  <a:solidFill>
                    <a:srgbClr val="242425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969" spc="20">
                  <a:solidFill>
                    <a:srgbClr val="07050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969" spc="20">
                  <a:solidFill>
                    <a:srgbClr val="41414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es</a:t>
              </a:r>
              <a:r>
                <a:rPr lang="en-US" sz="969" spc="20">
                  <a:solidFill>
                    <a:srgbClr val="70706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062051" y="2095703"/>
              <a:ext cx="401396" cy="13690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0"/>
                </a:lnSpc>
              </a:pPr>
              <a:r>
                <a:rPr lang="en-US" sz="6640" spc="39">
                  <a:solidFill>
                    <a:srgbClr val="013CE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064248" y="2132063"/>
              <a:ext cx="756399" cy="1620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0"/>
                </a:lnSpc>
              </a:pPr>
              <a:r>
                <a:rPr lang="en-US" sz="6640">
                  <a:solidFill>
                    <a:srgbClr val="013CE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•••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9685"/>
            <a:ext cx="7772400" cy="4317997"/>
          </a:xfrm>
          <a:custGeom>
            <a:avLst/>
            <a:gdLst/>
            <a:ahLst/>
            <a:cxnLst/>
            <a:rect r="r" b="b" t="t" l="l"/>
            <a:pathLst>
              <a:path h="4317997" w="7772400">
                <a:moveTo>
                  <a:pt x="0" y="0"/>
                </a:moveTo>
                <a:lnTo>
                  <a:pt x="7772400" y="0"/>
                </a:lnTo>
                <a:lnTo>
                  <a:pt x="7772400" y="4317997"/>
                </a:lnTo>
                <a:lnTo>
                  <a:pt x="0" y="4317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31" y="-86949"/>
            <a:ext cx="7733605" cy="4310863"/>
            <a:chOff x="0" y="0"/>
            <a:chExt cx="10311473" cy="57478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244856" y="-11849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6EE0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677558" y="237300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56D7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01814" y="53785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306741" y="4861433"/>
              <a:ext cx="157518" cy="442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2"/>
                </a:lnSpc>
              </a:pPr>
              <a:r>
                <a:rPr lang="en-US" sz="1519" spc="9">
                  <a:solidFill>
                    <a:srgbClr val="6EE0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490307" y="5202301"/>
              <a:ext cx="157518" cy="442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12"/>
                </a:lnSpc>
              </a:pPr>
              <a:r>
                <a:rPr lang="en-US" sz="1519" spc="9">
                  <a:solidFill>
                    <a:srgbClr val="88FAF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640328" y="905764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833277" y="1063079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3071D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7678077" y="4891189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69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8031988" y="5258308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6EE0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884247" y="276517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9290647" y="696125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56D7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9932924" y="-161925"/>
              <a:ext cx="157518" cy="57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6"/>
                </a:lnSpc>
              </a:pPr>
              <a:r>
                <a:rPr lang="en-US" sz="1519" spc="9">
                  <a:solidFill>
                    <a:srgbClr val="56D7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0077196" y="414998"/>
              <a:ext cx="157518" cy="57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6"/>
                </a:lnSpc>
              </a:pPr>
              <a:r>
                <a:rPr lang="en-US" sz="1519" spc="9">
                  <a:solidFill>
                    <a:srgbClr val="50F4F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596301" y="322288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88FAF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382863" y="401028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71BC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894140" y="453454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907284" y="1148131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6EE0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221901" y="584416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615271" y="4845177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706965" y="683349"/>
              <a:ext cx="68313" cy="250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"/>
                </a:lnSpc>
              </a:pPr>
              <a:r>
                <a:rPr lang="en-US" sz="1130" spc="6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746335" y="683349"/>
              <a:ext cx="76949" cy="3552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1130" spc="6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3942931" y="5238369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008463" y="859752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4362272" y="676224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5017834" y="1200556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5411216" y="5041773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5410200" y="597624"/>
              <a:ext cx="158229" cy="7692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582"/>
                </a:lnSpc>
              </a:pPr>
              <a:r>
                <a:rPr lang="en-US" sz="1130" spc="6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  <a:p>
              <a:pPr algn="r">
                <a:lnSpc>
                  <a:spcPts val="2100"/>
                </a:lnSpc>
              </a:pPr>
              <a:r>
                <a:rPr lang="en-US" sz="1500" spc="9">
                  <a:solidFill>
                    <a:srgbClr val="3071D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6053569" y="872960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6262370" y="492684"/>
              <a:ext cx="155448" cy="848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82"/>
                </a:lnSpc>
              </a:pPr>
              <a:r>
                <a:rPr lang="en-US" sz="1130" spc="6">
                  <a:solidFill>
                    <a:srgbClr val="3071D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spc="9">
                  <a:solidFill>
                    <a:srgbClr val="69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6761518" y="269862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7351560" y="414045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8085760" y="348602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8360829" y="33909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284315" y="5301463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0F4F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625183" y="477164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69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2486660" y="4816323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6EE0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4086187" y="1001420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4715421" y="4711510"/>
              <a:ext cx="155448" cy="986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500" spc="9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  <a:p>
              <a:pPr algn="ctr">
                <a:lnSpc>
                  <a:spcPts val="1707"/>
                </a:lnSpc>
              </a:pPr>
              <a:r>
                <a:rPr lang="en-US" sz="1219" spc="7">
                  <a:solidFill>
                    <a:srgbClr val="3071D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5069243" y="4764088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7284974" y="883564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6EE0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9893643" y="5222723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0F4F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10156025" y="5248885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0F4F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8542185" y="292430"/>
              <a:ext cx="170993" cy="576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71"/>
                </a:lnSpc>
              </a:pPr>
              <a:r>
                <a:rPr lang="en-US" sz="1979" spc="11">
                  <a:solidFill>
                    <a:srgbClr val="56D7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3156039" y="1091413"/>
              <a:ext cx="126429" cy="360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7"/>
                </a:lnSpc>
              </a:pPr>
              <a:r>
                <a:rPr lang="en-US" sz="1219" spc="7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4204881" y="5220945"/>
              <a:ext cx="126429" cy="360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7"/>
                </a:lnSpc>
              </a:pPr>
              <a:r>
                <a:rPr lang="en-US" sz="1219" spc="7">
                  <a:solidFill>
                    <a:srgbClr val="3983D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4231132" y="4630992"/>
              <a:ext cx="126429" cy="360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7"/>
                </a:lnSpc>
              </a:pPr>
              <a:r>
                <a:rPr lang="en-US" sz="1219" spc="7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6538468" y="1038924"/>
              <a:ext cx="126429" cy="360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7"/>
                </a:lnSpc>
              </a:pPr>
              <a:r>
                <a:rPr lang="en-US" sz="1219" spc="7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7665885" y="619481"/>
              <a:ext cx="126429" cy="360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7"/>
                </a:lnSpc>
              </a:pPr>
              <a:r>
                <a:rPr lang="en-US" sz="1219" spc="7">
                  <a:solidFill>
                    <a:srgbClr val="69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872744" y="757377"/>
              <a:ext cx="417513" cy="800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1"/>
                </a:lnSpc>
              </a:pPr>
              <a:r>
                <a:rPr lang="en-US" sz="2729" spc="16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...... 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9439656" y="1063168"/>
              <a:ext cx="384416" cy="691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 spc="14">
                  <a:solidFill>
                    <a:srgbClr val="429EF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__.. 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9815741" y="1566101"/>
              <a:ext cx="205283" cy="161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3"/>
                </a:lnSpc>
              </a:pPr>
              <a:r>
                <a:rPr lang="en-US" sz="559" spc="66">
                  <a:solidFill>
                    <a:srgbClr val="1444C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,• 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10140188" y="1394892"/>
              <a:ext cx="142126" cy="443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2"/>
                </a:lnSpc>
              </a:pPr>
              <a:r>
                <a:rPr lang="en-US" sz="1480">
                  <a:solidFill>
                    <a:srgbClr val="1444C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  <p:sp>
          <p:nvSpPr>
            <p:cNvPr name="TextBox 56" id="56"/>
            <p:cNvSpPr txBox="true"/>
            <p:nvPr/>
          </p:nvSpPr>
          <p:spPr>
            <a:xfrm rot="0">
              <a:off x="924560" y="1204316"/>
              <a:ext cx="330848" cy="8205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75"/>
                </a:lnSpc>
              </a:pPr>
              <a:r>
                <a:rPr lang="en-US" sz="2839" spc="17">
                  <a:solidFill>
                    <a:srgbClr val="56D7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...</a:t>
              </a:r>
              <a:r>
                <a:rPr lang="en-US" sz="2839" spc="17">
                  <a:solidFill>
                    <a:srgbClr val="69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2839" spc="17">
                  <a:solidFill>
                    <a:srgbClr val="56D7F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878332" y="2007464"/>
              <a:ext cx="561619" cy="1303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58"/>
                </a:lnSpc>
              </a:pPr>
              <a:r>
                <a:rPr lang="en-US" sz="541">
                  <a:solidFill>
                    <a:srgbClr val="56D7F7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58" id="58"/>
            <p:cNvSpPr txBox="true"/>
            <p:nvPr/>
          </p:nvSpPr>
          <p:spPr>
            <a:xfrm rot="0">
              <a:off x="4041483" y="1938172"/>
              <a:ext cx="2056676" cy="830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84"/>
                </a:lnSpc>
              </a:pPr>
              <a:r>
                <a:rPr lang="en-US" b="true" sz="2560">
                  <a:solidFill>
                    <a:srgbClr val="F1FCF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PART</a:t>
              </a:r>
              <a:r>
                <a:rPr lang="en-US" b="true" sz="2560">
                  <a:solidFill>
                    <a:srgbClr val="0A40A3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.</a:t>
              </a:r>
              <a:r>
                <a:rPr lang="en-US" b="true" sz="2560">
                  <a:solidFill>
                    <a:srgbClr val="F1FCF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02 </a:t>
              </a:r>
            </a:p>
          </p:txBody>
        </p:sp>
        <p:sp>
          <p:nvSpPr>
            <p:cNvPr name="TextBox 59" id="59"/>
            <p:cNvSpPr txBox="true"/>
            <p:nvPr/>
          </p:nvSpPr>
          <p:spPr>
            <a:xfrm rot="0">
              <a:off x="3452025" y="2777274"/>
              <a:ext cx="3506534" cy="637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9"/>
                </a:lnSpc>
              </a:pPr>
              <a:r>
                <a:rPr lang="en-US" sz="2210" spc="99">
                  <a:solidFill>
                    <a:srgbClr val="F1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Development and </a:t>
              </a:r>
            </a:p>
          </p:txBody>
        </p:sp>
        <p:sp>
          <p:nvSpPr>
            <p:cNvPr name="TextBox 60" id="60"/>
            <p:cNvSpPr txBox="true"/>
            <p:nvPr/>
          </p:nvSpPr>
          <p:spPr>
            <a:xfrm rot="0">
              <a:off x="4369473" y="3235998"/>
              <a:ext cx="1757705" cy="637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9"/>
                </a:lnSpc>
              </a:pPr>
              <a:r>
                <a:rPr lang="en-US" sz="2210" spc="106">
                  <a:solidFill>
                    <a:srgbClr val="F1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Features </a:t>
              </a:r>
            </a:p>
          </p:txBody>
        </p:sp>
        <p:sp>
          <p:nvSpPr>
            <p:cNvPr name="TextBox 61" id="61"/>
            <p:cNvSpPr txBox="true"/>
            <p:nvPr/>
          </p:nvSpPr>
          <p:spPr>
            <a:xfrm rot="0">
              <a:off x="9132659" y="3054998"/>
              <a:ext cx="193078" cy="53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91"/>
                </a:lnSpc>
              </a:pPr>
              <a:r>
                <a:rPr lang="en-US" sz="1779">
                  <a:solidFill>
                    <a:srgbClr val="69F5FC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62" id="62"/>
            <p:cNvSpPr txBox="true"/>
            <p:nvPr/>
          </p:nvSpPr>
          <p:spPr>
            <a:xfrm rot="0">
              <a:off x="1033272" y="3814432"/>
              <a:ext cx="58725" cy="204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52"/>
                </a:lnSpc>
              </a:pPr>
              <a:r>
                <a:rPr lang="en-US" sz="680" spc="4">
                  <a:solidFill>
                    <a:srgbClr val="2880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</a:p>
          </p:txBody>
        </p:sp>
        <p:sp>
          <p:nvSpPr>
            <p:cNvPr name="TextBox 63" id="63"/>
            <p:cNvSpPr txBox="true"/>
            <p:nvPr/>
          </p:nvSpPr>
          <p:spPr>
            <a:xfrm rot="0">
              <a:off x="153759" y="4522762"/>
              <a:ext cx="291071" cy="185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53"/>
                </a:lnSpc>
              </a:pPr>
              <a:r>
                <a:rPr lang="en-US" sz="609" spc="71">
                  <a:solidFill>
                    <a:srgbClr val="1444C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,•. </a:t>
              </a:r>
            </a:p>
          </p:txBody>
        </p:sp>
        <p:sp>
          <p:nvSpPr>
            <p:cNvPr name="TextBox 64" id="64"/>
            <p:cNvSpPr txBox="true"/>
            <p:nvPr/>
          </p:nvSpPr>
          <p:spPr>
            <a:xfrm rot="0">
              <a:off x="1336713" y="4529493"/>
              <a:ext cx="93447" cy="30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 spc="694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~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1544993" y="4529493"/>
              <a:ext cx="57518" cy="300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00"/>
                </a:lnSpc>
              </a:pPr>
              <a:r>
                <a:rPr lang="en-US" sz="1000" spc="694">
                  <a:solidFill>
                    <a:srgbClr val="2354B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</a:t>
              </a:r>
            </a:p>
          </p:txBody>
        </p:sp>
        <p:sp>
          <p:nvSpPr>
            <p:cNvPr name="TextBox 66" id="66"/>
            <p:cNvSpPr txBox="true"/>
            <p:nvPr/>
          </p:nvSpPr>
          <p:spPr>
            <a:xfrm rot="0">
              <a:off x="9984397" y="4082263"/>
              <a:ext cx="188646" cy="975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91"/>
                </a:lnSpc>
              </a:pPr>
              <a:r>
                <a:rPr lang="en-US" sz="3279">
                  <a:solidFill>
                    <a:srgbClr val="1444C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</a:t>
              </a:r>
            </a:p>
          </p:txBody>
        </p:sp>
        <p:sp>
          <p:nvSpPr>
            <p:cNvPr name="TextBox 67" id="67"/>
            <p:cNvSpPr txBox="true"/>
            <p:nvPr/>
          </p:nvSpPr>
          <p:spPr>
            <a:xfrm rot="0">
              <a:off x="0" y="4839741"/>
              <a:ext cx="508127" cy="162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5"/>
                </a:lnSpc>
              </a:pPr>
              <a:r>
                <a:rPr lang="en-US" sz="696">
                  <a:solidFill>
                    <a:srgbClr val="56BDF1">
                      <a:alpha val="0"/>
                    </a:srgbClr>
                  </a:solidFill>
                  <a:latin typeface="Arimo"/>
                  <a:ea typeface="Arimo"/>
                  <a:cs typeface="Arimo"/>
                  <a:sym typeface="Arimo"/>
                </a:rPr>
                <a:t>~ </a:t>
              </a:r>
            </a:p>
          </p:txBody>
        </p:sp>
        <p:sp>
          <p:nvSpPr>
            <p:cNvPr name="TextBox 68" id="68"/>
            <p:cNvSpPr txBox="true"/>
            <p:nvPr/>
          </p:nvSpPr>
          <p:spPr>
            <a:xfrm rot="0">
              <a:off x="9236799" y="4781652"/>
              <a:ext cx="372199" cy="458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97"/>
                </a:lnSpc>
              </a:pPr>
              <a:r>
                <a:rPr lang="en-US" sz="1569">
                  <a:solidFill>
                    <a:srgbClr val="429EF0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".</a:t>
              </a:r>
              <a:r>
                <a:rPr lang="en-US" sz="1569">
                  <a:solidFill>
                    <a:srgbClr val="56BDF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69" id="69"/>
            <p:cNvSpPr txBox="true"/>
            <p:nvPr/>
          </p:nvSpPr>
          <p:spPr>
            <a:xfrm rot="0">
              <a:off x="1016673" y="4635805"/>
              <a:ext cx="193739" cy="1042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68"/>
                </a:lnSpc>
              </a:pPr>
              <a:r>
                <a:rPr lang="en-US" sz="3620" spc="21">
                  <a:solidFill>
                    <a:srgbClr val="69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.. </a:t>
              </a:r>
            </a:p>
          </p:txBody>
        </p:sp>
        <p:sp>
          <p:nvSpPr>
            <p:cNvPr name="TextBox 70" id="70"/>
            <p:cNvSpPr txBox="true"/>
            <p:nvPr/>
          </p:nvSpPr>
          <p:spPr>
            <a:xfrm rot="0">
              <a:off x="1835239" y="5123955"/>
              <a:ext cx="183299" cy="58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14"/>
                </a:lnSpc>
              </a:pPr>
              <a:r>
                <a:rPr lang="en-US" sz="2010" spc="12">
                  <a:solidFill>
                    <a:srgbClr val="56BDF1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/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9"/>
            <a:ext cx="7772400" cy="4396511"/>
          </a:xfrm>
          <a:custGeom>
            <a:avLst/>
            <a:gdLst/>
            <a:ahLst/>
            <a:cxnLst/>
            <a:rect r="r" b="b" t="t" l="l"/>
            <a:pathLst>
              <a:path h="4396511" w="7772400">
                <a:moveTo>
                  <a:pt x="0" y="0"/>
                </a:moveTo>
                <a:lnTo>
                  <a:pt x="7772400" y="0"/>
                </a:lnTo>
                <a:lnTo>
                  <a:pt x="7772400" y="4396511"/>
                </a:lnTo>
                <a:lnTo>
                  <a:pt x="0" y="439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55" y="-526399"/>
            <a:ext cx="7650709" cy="4054869"/>
            <a:chOff x="0" y="0"/>
            <a:chExt cx="10200945" cy="540649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3672103" cy="1641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7200">
                  <a:solidFill>
                    <a:srgbClr val="0C34C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:--</a:t>
              </a:r>
              <a:r>
                <a:rPr lang="en-US" sz="7200">
                  <a:solidFill>
                    <a:srgbClr val="06030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Proposed system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87057" y="2298675"/>
              <a:ext cx="756945" cy="597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61"/>
                </a:lnSpc>
              </a:pPr>
              <a:r>
                <a:rPr lang="en-US" b="true" sz="1829" spc="98">
                  <a:solidFill>
                    <a:srgbClr val="649BE2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l\'TI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934377" y="3038411"/>
              <a:ext cx="2052968" cy="5972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2"/>
                </a:lnSpc>
              </a:pPr>
              <a:r>
                <a:rPr lang="en-US" sz="1230" spc="40">
                  <a:solidFill>
                    <a:srgbClr val="D8F0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Key functionalit</a:t>
              </a:r>
              <a:r>
                <a:rPr lang="en-US" sz="1230" spc="40">
                  <a:solidFill>
                    <a:srgbClr val="B2E4F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US" sz="1230" spc="40">
                  <a:solidFill>
                    <a:srgbClr val="D8F0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ea of </a:t>
              </a:r>
            </a:p>
            <a:p>
              <a:pPr algn="l">
                <a:lnSpc>
                  <a:spcPts val="1567"/>
                </a:lnSpc>
              </a:pPr>
              <a:r>
                <a:rPr lang="en-US" b="true" sz="1119" spc="25">
                  <a:solidFill>
                    <a:srgbClr val="D8F0F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MiniBudget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856315" y="2750045"/>
              <a:ext cx="1148690" cy="3633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22"/>
                </a:lnSpc>
              </a:pPr>
              <a:r>
                <a:rPr lang="en-US" sz="1230" spc="54">
                  <a:solidFill>
                    <a:srgbClr val="D8F0F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Technology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5984240" y="2734018"/>
              <a:ext cx="1075296" cy="361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b="true" sz="1119" spc="12">
                  <a:solidFill>
                    <a:srgbClr val="D8F0F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stack used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33869" y="3843846"/>
              <a:ext cx="2225726" cy="15626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085"/>
                </a:lnSpc>
              </a:pPr>
              <a:r>
                <a:rPr lang="en-US" sz="900" spc="9">
                  <a:solidFill>
                    <a:srgbClr val="2A2E3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"4inl8udget </a:t>
              </a:r>
              <a:r>
                <a:rPr lang="en-US" sz="900" spc="9">
                  <a:solidFill>
                    <a:srgbClr val="3D42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olfero </a:t>
              </a:r>
              <a:r>
                <a:rPr lang="en-US" sz="900" spc="9">
                  <a:solidFill>
                    <a:srgbClr val="2A2E3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90$91lllal </a:t>
              </a:r>
            </a:p>
            <a:p>
              <a:pPr algn="just">
                <a:lnSpc>
                  <a:spcPts val="1338"/>
                </a:lnSpc>
              </a:pPr>
              <a:r>
                <a:rPr lang="en-US" sz="1110" spc="9">
                  <a:solidFill>
                    <a:srgbClr val="3D42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teawrea such ac </a:t>
              </a:r>
              <a:r>
                <a:rPr lang="en-US" sz="1110" spc="9">
                  <a:solidFill>
                    <a:srgbClr val="2A2E3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</a:t>
              </a:r>
              <a:r>
                <a:rPr lang="en-US" sz="1110" spc="9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x</a:t>
              </a:r>
              <a:r>
                <a:rPr lang="en-US" sz="1110" spc="9">
                  <a:solidFill>
                    <a:srgbClr val="3D42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peme </a:t>
              </a:r>
            </a:p>
            <a:p>
              <a:pPr algn="just">
                <a:lnSpc>
                  <a:spcPts val="1518"/>
                </a:lnSpc>
              </a:pPr>
              <a:r>
                <a:rPr lang="en-US" sz="900" spc="13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11ac</a:t>
              </a:r>
              <a:r>
                <a:rPr lang="en-US" sz="900" spc="13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k</a:t>
              </a:r>
              <a:r>
                <a:rPr lang="en-US" sz="900" spc="13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ing, </a:t>
              </a:r>
              <a:r>
                <a:rPr lang="en-US" sz="900" spc="13">
                  <a:solidFill>
                    <a:srgbClr val="666D7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budgeting </a:t>
              </a:r>
              <a:r>
                <a:rPr lang="en-US" sz="900" spc="13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1001,</a:t>
              </a:r>
              <a:r>
                <a:rPr lang="en-US" sz="900" spc="13">
                  <a:solidFill>
                    <a:srgbClr val="9DA4A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  <a:r>
                <a:rPr lang="en-US" sz="900" spc="13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and </a:t>
              </a:r>
            </a:p>
            <a:p>
              <a:pPr algn="just">
                <a:lnSpc>
                  <a:spcPts val="959"/>
                </a:lnSpc>
              </a:pPr>
              <a:r>
                <a:rPr lang="en-US" sz="900" spc="33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financial </a:t>
              </a:r>
              <a:r>
                <a:rPr lang="en-US" sz="900" spc="33">
                  <a:solidFill>
                    <a:srgbClr val="666D7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reponlng, </a:t>
              </a:r>
              <a:r>
                <a:rPr lang="en-US" sz="900" spc="33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enabling </a:t>
              </a:r>
            </a:p>
            <a:p>
              <a:pPr algn="just">
                <a:lnSpc>
                  <a:spcPts val="1264"/>
                </a:lnSpc>
              </a:pPr>
              <a:r>
                <a:rPr lang="en-US" sz="889" spc="24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users </a:t>
              </a:r>
              <a:r>
                <a:rPr lang="en-US" sz="889" spc="24">
                  <a:solidFill>
                    <a:srgbClr val="666D7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 etfectlvety </a:t>
              </a:r>
              <a:r>
                <a:rPr lang="en-US" sz="889" spc="24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manage lheir </a:t>
              </a:r>
              <a:r>
                <a:rPr lang="en-US" sz="889" spc="24">
                  <a:solidFill>
                    <a:srgbClr val="666D7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finances and </a:t>
              </a:r>
              <a:r>
                <a:rPr lang="en-US" sz="889" spc="24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ma</a:t>
              </a:r>
              <a:r>
                <a:rPr lang="en-US" sz="889" spc="24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ke </a:t>
              </a:r>
              <a:r>
                <a:rPr lang="en-US" sz="889" spc="24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informed </a:t>
              </a:r>
              <a:r>
                <a:rPr lang="en-US" sz="889" spc="24">
                  <a:solidFill>
                    <a:srgbClr val="666D7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decisions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855121" y="3624517"/>
              <a:ext cx="966318" cy="261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34"/>
                </a:lnSpc>
              </a:pPr>
              <a:r>
                <a:rPr lang="en-US" sz="900" spc="45">
                  <a:solidFill>
                    <a:srgbClr val="3D42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prog,onmng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853775" y="3818077"/>
              <a:ext cx="1312253" cy="4499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2"/>
                </a:lnSpc>
              </a:pPr>
              <a:r>
                <a:rPr lang="en-US" sz="889" spc="24">
                  <a:solidFill>
                    <a:srgbClr val="50586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1r</a:t>
              </a:r>
              <a:r>
                <a:rPr lang="en-US" sz="889" spc="24">
                  <a:solidFill>
                    <a:srgbClr val="3D424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crnowo1b</a:t>
              </a:r>
              <a:r>
                <a:rPr lang="en-US" sz="889" spc="24">
                  <a:solidFill>
                    <a:srgbClr val="666D77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 </a:t>
              </a:r>
            </a:p>
            <a:p>
              <a:pPr algn="l">
                <a:lnSpc>
                  <a:spcPts val="1134"/>
                </a:lnSpc>
              </a:pPr>
              <a:r>
                <a:rPr lang="en-US" sz="900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the bockend</a:t>
              </a:r>
              <a:r>
                <a:rPr lang="en-US" sz="900">
                  <a:solidFill>
                    <a:srgbClr val="9DA4A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900">
                  <a:solidFill>
                    <a:srgbClr val="666D77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Reoa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857839" y="4199801"/>
              <a:ext cx="1190523" cy="263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47"/>
                </a:lnSpc>
              </a:pPr>
              <a:r>
                <a:rPr lang="en-US" sz="910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fTonte</a:t>
              </a:r>
              <a:r>
                <a:rPr lang="en-US" sz="910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</a:t>
              </a:r>
              <a:r>
                <a:rPr lang="en-US" sz="910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</a:t>
              </a:r>
              <a:r>
                <a:rPr lang="en-US" sz="910">
                  <a:solidFill>
                    <a:srgbClr val="9DA4A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910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and SQl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4855121" y="4594619"/>
              <a:ext cx="893674" cy="2615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34"/>
                </a:lnSpc>
              </a:pPr>
              <a:r>
                <a:rPr lang="en-US" sz="900" spc="17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pertamonce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869853" y="3426473"/>
              <a:ext cx="772224" cy="26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0"/>
                </a:lnSpc>
              </a:pPr>
              <a:r>
                <a:rPr lang="en-US" sz="900" spc="5">
                  <a:solidFill>
                    <a:srgbClr val="50586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  <a:r>
                <a:rPr lang="en-US" sz="900" spc="5">
                  <a:solidFill>
                    <a:srgbClr val="3D424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he "f'IOm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6220117" y="4199979"/>
              <a:ext cx="744995" cy="26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0"/>
                </a:lnSpc>
              </a:pPr>
              <a:r>
                <a:rPr lang="en-US" sz="900" spc="5">
                  <a:solidFill>
                    <a:srgbClr val="777F8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clotabo. .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6444145" y="3426473"/>
              <a:ext cx="571729" cy="2640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60"/>
                </a:lnSpc>
              </a:pPr>
              <a:r>
                <a:rPr lang="en-US" sz="900" spc="53">
                  <a:solidFill>
                    <a:srgbClr val="3D424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modem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5616448" y="3402178"/>
              <a:ext cx="126797" cy="293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72"/>
                </a:lnSpc>
              </a:pPr>
              <a:r>
                <a:rPr lang="en-US" sz="980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l'J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5749709" y="3474580"/>
              <a:ext cx="723710" cy="221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6"/>
                </a:lnSpc>
              </a:pPr>
              <a:r>
                <a:rPr lang="en-US" sz="1010">
                  <a:solidFill>
                    <a:srgbClr val="3D42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bU</a:t>
              </a:r>
              <a:r>
                <a:rPr lang="en-US" sz="1010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lt u&lt;lng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774779" y="3576295"/>
              <a:ext cx="814718" cy="384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8"/>
                </a:lnSpc>
              </a:pPr>
              <a:r>
                <a:rPr lang="en-US" sz="1820">
                  <a:solidFill>
                    <a:srgbClr val="3D4248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lmguOg•</a:t>
              </a:r>
              <a:r>
                <a:rPr lang="en-US" sz="1820">
                  <a:solidFill>
                    <a:srgbClr val="505863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•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654548" y="3727209"/>
              <a:ext cx="665340" cy="347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87"/>
                </a:lnSpc>
              </a:pPr>
              <a:r>
                <a:rPr lang="en-US" sz="969" spc="50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indldng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6495123" y="3588855"/>
              <a:ext cx="293662" cy="3109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70"/>
                </a:lnSpc>
              </a:pPr>
              <a:r>
                <a:rPr lang="en-US" sz="1050">
                  <a:solidFill>
                    <a:srgbClr val="3D4248">
                      <a:alpha val="0"/>
                    </a:srgbClr>
                  </a:solidFill>
                  <a:latin typeface="Arab Times"/>
                  <a:ea typeface="Arab Times"/>
                  <a:cs typeface="Arab Times"/>
                  <a:sym typeface="Arab Times"/>
                </a:rPr>
                <a:t>ond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283960" y="3782936"/>
              <a:ext cx="699275" cy="289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2"/>
                </a:lnSpc>
              </a:pPr>
              <a:r>
                <a:rPr lang="en-US" sz="930">
                  <a:solidFill>
                    <a:srgbClr val="3D4248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Pyth</a:t>
              </a:r>
              <a:r>
                <a:rPr lang="en-US" sz="930">
                  <a:solidFill>
                    <a:srgbClr val="50586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on f</a:t>
              </a:r>
              <a:r>
                <a:rPr lang="en-US" sz="930">
                  <a:solidFill>
                    <a:srgbClr val="2A2E3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or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116320" y="4021049"/>
              <a:ext cx="476186" cy="239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1"/>
                </a:lnSpc>
              </a:pPr>
              <a:r>
                <a:rPr lang="en-US" sz="819" spc="30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fo, the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011507" y="4217645"/>
              <a:ext cx="219862" cy="239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1"/>
                </a:lnSpc>
              </a:pPr>
              <a:r>
                <a:rPr lang="en-US" sz="819" spc="40">
                  <a:solidFill>
                    <a:srgbClr val="777F89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fo,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721947" y="4583887"/>
              <a:ext cx="318059" cy="260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61"/>
                </a:lnSpc>
              </a:pPr>
              <a:r>
                <a:rPr lang="en-US" b="true" sz="819" spc="41">
                  <a:solidFill>
                    <a:srgbClr val="777F89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and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857839" y="4367530"/>
              <a:ext cx="2023885" cy="304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70"/>
                </a:lnSpc>
              </a:pPr>
              <a:r>
                <a:rPr lang="en-US" sz="1050" spc="6">
                  <a:solidFill>
                    <a:srgbClr val="777F8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ma</a:t>
              </a:r>
              <a:r>
                <a:rPr lang="en-US" sz="1050" spc="6">
                  <a:solidFill>
                    <a:srgbClr val="50586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nogem</a:t>
              </a:r>
              <a:r>
                <a:rPr lang="en-US" sz="1050" spc="6">
                  <a:solidFill>
                    <a:srgbClr val="777F8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em,. emunng robutt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010491" y="4589297"/>
              <a:ext cx="714477" cy="2694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87"/>
                </a:lnSpc>
              </a:pPr>
              <a:r>
                <a:rPr lang="en-US" sz="919" spc="5">
                  <a:solidFill>
                    <a:srgbClr val="777F89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GCClat&gt;illty.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840381" y="3555962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BACCD8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9902279" y="3944455"/>
              <a:ext cx="117107" cy="458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005"/>
                </a:lnSpc>
              </a:pPr>
              <a:r>
                <a:rPr lang="en-US" sz="1130" spc="6">
                  <a:solidFill>
                    <a:srgbClr val="286FC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130" spc="6">
                  <a:solidFill>
                    <a:srgbClr val="3D7FD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8997023" y="3509480"/>
              <a:ext cx="141973" cy="4014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17"/>
                </a:lnSpc>
              </a:pPr>
              <a:r>
                <a:rPr lang="en-US" sz="1369" spc="8">
                  <a:solidFill>
                    <a:srgbClr val="9AB0CE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9141625" y="3538525"/>
              <a:ext cx="126428" cy="3606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7"/>
                </a:lnSpc>
              </a:pPr>
              <a:r>
                <a:rPr lang="en-US" sz="1219" spc="7">
                  <a:solidFill>
                    <a:srgbClr val="5584B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9442704" y="3593274"/>
              <a:ext cx="758241" cy="653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6"/>
                </a:lnSpc>
              </a:pPr>
              <a:r>
                <a:rPr lang="en-US" sz="1380" spc="77">
                  <a:solidFill>
                    <a:srgbClr val="1A47A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2159B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042D9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1A47A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042D9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3D7FD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• </a:t>
              </a:r>
              <a:r>
                <a:rPr lang="en-US" sz="1380" spc="77">
                  <a:solidFill>
                    <a:srgbClr val="042D9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2159BF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380" spc="77">
                  <a:solidFill>
                    <a:srgbClr val="1A47A6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  <a:p>
              <a:pPr algn="l">
                <a:lnSpc>
                  <a:spcPts val="1166"/>
                </a:lnSpc>
              </a:pPr>
              <a:r>
                <a:rPr lang="en-US" sz="1219" spc="7">
                  <a:solidFill>
                    <a:srgbClr val="5584BA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219" spc="7">
                  <a:solidFill>
                    <a:srgbClr val="649BE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219" spc="7">
                  <a:solidFill>
                    <a:srgbClr val="024EA3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  <a:r>
                <a:rPr lang="en-US" sz="1219" spc="7">
                  <a:solidFill>
                    <a:srgbClr val="042D9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9299613" y="3568103"/>
              <a:ext cx="110642" cy="314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27"/>
                </a:lnSpc>
              </a:pPr>
              <a:r>
                <a:rPr lang="en-US" sz="1019">
                  <a:solidFill>
                    <a:srgbClr val="5584B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9601035" y="4082771"/>
              <a:ext cx="113894" cy="313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70"/>
                </a:lnSpc>
              </a:pPr>
              <a:r>
                <a:rPr lang="en-US" sz="1050">
                  <a:solidFill>
                    <a:srgbClr val="82ADE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9744456" y="4000906"/>
              <a:ext cx="147523" cy="418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04"/>
                </a:lnSpc>
              </a:pPr>
              <a:r>
                <a:rPr lang="en-US" sz="1360">
                  <a:solidFill>
                    <a:srgbClr val="286FC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0046043" y="4000906"/>
              <a:ext cx="147523" cy="418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04"/>
                </a:lnSpc>
              </a:pPr>
              <a:r>
                <a:rPr lang="en-US" sz="1360">
                  <a:solidFill>
                    <a:srgbClr val="286FC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• 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9901771" y="4200893"/>
              <a:ext cx="283845" cy="387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47"/>
                </a:lnSpc>
              </a:pPr>
              <a:r>
                <a:rPr lang="en-US" sz="1319" spc="7">
                  <a:solidFill>
                    <a:srgbClr val="649BE2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</a:t>
              </a:r>
              <a:r>
                <a:rPr lang="en-US" sz="1319" spc="7">
                  <a:solidFill>
                    <a:srgbClr val="286FC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787"/>
            <a:ext cx="7772400" cy="4352544"/>
          </a:xfrm>
          <a:custGeom>
            <a:avLst/>
            <a:gdLst/>
            <a:ahLst/>
            <a:cxnLst/>
            <a:rect r="r" b="b" t="t" l="l"/>
            <a:pathLst>
              <a:path h="4352544" w="7772400">
                <a:moveTo>
                  <a:pt x="0" y="0"/>
                </a:moveTo>
                <a:lnTo>
                  <a:pt x="7772400" y="0"/>
                </a:lnTo>
                <a:lnTo>
                  <a:pt x="7772400" y="4352544"/>
                </a:lnTo>
                <a:lnTo>
                  <a:pt x="0" y="4352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3" y="-614530"/>
            <a:ext cx="7221569" cy="3592782"/>
            <a:chOff x="0" y="0"/>
            <a:chExt cx="9628759" cy="479037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33350"/>
              <a:ext cx="414109" cy="23747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080"/>
                </a:lnSpc>
              </a:pPr>
              <a:r>
                <a:rPr lang="en-US" sz="7200">
                  <a:solidFill>
                    <a:srgbClr val="022CC3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--</a:t>
              </a:r>
              <a:r>
                <a:rPr lang="en-US" sz="7200">
                  <a:solidFill>
                    <a:srgbClr val="B5D7E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-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737781" y="953072"/>
              <a:ext cx="5417350" cy="601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75"/>
                </a:lnSpc>
              </a:pPr>
              <a:r>
                <a:rPr lang="en-US" b="true" sz="1839" spc="88">
                  <a:solidFill>
                    <a:srgbClr val="06040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Advantages and Disadvantages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498765" y="3304235"/>
              <a:ext cx="2769019" cy="380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09"/>
                </a:lnSpc>
              </a:pPr>
              <a:r>
                <a:rPr lang="en-US" b="true" sz="1150" spc="8">
                  <a:solidFill>
                    <a:srgbClr val="06040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BeneHtt of ualng M</a:t>
              </a:r>
              <a:r>
                <a:rPr lang="en-US" b="true" sz="1150" spc="8">
                  <a:solidFill>
                    <a:srgbClr val="34363D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l</a:t>
              </a:r>
              <a:r>
                <a:rPr lang="en-US" b="true" sz="1150" spc="8">
                  <a:solidFill>
                    <a:srgbClr val="06040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nlBudgtt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921756" y="3304235"/>
              <a:ext cx="3513976" cy="3804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09"/>
                </a:lnSpc>
              </a:pPr>
              <a:r>
                <a:rPr lang="en-US" b="true" sz="1150" spc="33">
                  <a:solidFill>
                    <a:srgbClr val="06040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Potent</a:t>
              </a:r>
              <a:r>
                <a:rPr lang="en-US" b="true" sz="1150" spc="33">
                  <a:solidFill>
                    <a:srgbClr val="34363D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i</a:t>
              </a:r>
              <a:r>
                <a:rPr lang="en-US" b="true" sz="1150" spc="33">
                  <a:solidFill>
                    <a:srgbClr val="18171E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al drawback, </a:t>
              </a:r>
              <a:r>
                <a:rPr lang="en-US" b="true" sz="1150" spc="33">
                  <a:solidFill>
                    <a:srgbClr val="06040C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and </a:t>
              </a:r>
              <a:r>
                <a:rPr lang="en-US" b="true" sz="1150" spc="33">
                  <a:solidFill>
                    <a:srgbClr val="18171E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challtng••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878675" y="3788270"/>
              <a:ext cx="3969410" cy="768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7"/>
                </a:lnSpc>
              </a:pP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Using MlnlBudget con leod to Improved </a:t>
              </a:r>
              <a:r>
                <a:rPr lang="en-US" sz="1089">
                  <a:solidFill>
                    <a:srgbClr val="474B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nnanclol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awareness, easier </a:t>
              </a:r>
              <a:r>
                <a:rPr lang="en-US" sz="1089">
                  <a:solidFill>
                    <a:srgbClr val="474B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tracking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of spending habits, ond en11onced 1,udgetlng etlleiency, u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mote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y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397457" y="4456519"/>
              <a:ext cx="2985668" cy="333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2"/>
                </a:lnSpc>
              </a:pPr>
              <a:r>
                <a:rPr lang="en-US" sz="1089">
                  <a:solidFill>
                    <a:srgbClr val="474B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cont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1089">
                  <a:solidFill>
                    <a:srgbClr val="474B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ibuting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 better Mnonc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</a:t>
              </a:r>
              <a:r>
                <a:rPr lang="en-US" sz="1089">
                  <a:solidFill>
                    <a:srgbClr val="595E6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health</a:t>
              </a:r>
              <a:r>
                <a:rPr lang="en-US" sz="1089">
                  <a:solidFill>
                    <a:srgbClr val="797A7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675376" y="3788270"/>
              <a:ext cx="3953383" cy="768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327"/>
                </a:lnSpc>
              </a:pP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Despite Its bene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M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ts</a:t>
              </a:r>
              <a:r>
                <a:rPr lang="en-US" sz="1089">
                  <a:solidFill>
                    <a:srgbClr val="595E6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users may </a:t>
              </a:r>
              <a:r>
                <a:rPr lang="en-US" sz="1089">
                  <a:solidFill>
                    <a:srgbClr val="474B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toce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Cl'IO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lenges like </a:t>
              </a:r>
              <a:r>
                <a:rPr lang="en-US" sz="1089">
                  <a:solidFill>
                    <a:srgbClr val="474B51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reorn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ng the Inter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f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a</a:t>
              </a:r>
              <a:r>
                <a:rPr lang="en-US" sz="1089">
                  <a:solidFill>
                    <a:srgbClr val="595E6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</a:t>
              </a:r>
              <a:r>
                <a:rPr lang="en-US" sz="1089">
                  <a:solidFill>
                    <a:srgbClr val="595E64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occoslona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l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bugs</a:t>
              </a:r>
              <a:r>
                <a:rPr lang="en-US" sz="1089">
                  <a:solidFill>
                    <a:srgbClr val="797A7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, 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or reliance on tec1&gt;no1ogy, wr1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1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ch moy h</a:t>
              </a: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i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nder some users rrom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417907" y="4456544"/>
              <a:ext cx="2521572" cy="333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32"/>
                </a:lnSpc>
              </a:pPr>
              <a:r>
                <a:rPr lang="en-US" sz="1089">
                  <a:solidFill>
                    <a:srgbClr val="18171E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</a:t>
              </a:r>
              <a:r>
                <a:rPr lang="en-US" sz="1089">
                  <a:solidFill>
                    <a:srgbClr val="34363D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ully embracing the oppllcotion</a:t>
              </a:r>
              <a:r>
                <a:rPr lang="en-US" sz="1089">
                  <a:solidFill>
                    <a:srgbClr val="797A7F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29"/>
            <a:ext cx="7772400" cy="4396511"/>
          </a:xfrm>
          <a:custGeom>
            <a:avLst/>
            <a:gdLst/>
            <a:ahLst/>
            <a:cxnLst/>
            <a:rect r="r" b="b" t="t" l="l"/>
            <a:pathLst>
              <a:path h="4396511" w="7772400">
                <a:moveTo>
                  <a:pt x="0" y="0"/>
                </a:moveTo>
                <a:lnTo>
                  <a:pt x="7772400" y="0"/>
                </a:lnTo>
                <a:lnTo>
                  <a:pt x="7772400" y="4396511"/>
                </a:lnTo>
                <a:lnTo>
                  <a:pt x="0" y="4396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907" y="1430560"/>
            <a:ext cx="7739634" cy="2831535"/>
            <a:chOff x="0" y="0"/>
            <a:chExt cx="10319512" cy="377538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337221" y="2053501"/>
              <a:ext cx="356743" cy="906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68"/>
                </a:lnSpc>
              </a:pPr>
              <a:r>
                <a:rPr lang="en-US" sz="3120" spc="18">
                  <a:solidFill>
                    <a:srgbClr val="53B8E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.,,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66659"/>
              <a:ext cx="361201" cy="12311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23"/>
                </a:lnSpc>
              </a:pPr>
              <a:r>
                <a:rPr lang="en-US" sz="4159" spc="24">
                  <a:solidFill>
                    <a:srgbClr val="53B8E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.,</a:t>
              </a:r>
              <a:r>
                <a:rPr lang="en-US" sz="4159" spc="24">
                  <a:solidFill>
                    <a:srgbClr val="143EC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</a:t>
              </a:r>
              <a:r>
                <a:rPr lang="en-US" sz="4159" spc="24">
                  <a:solidFill>
                    <a:srgbClr val="53B8E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15047" y="2879230"/>
              <a:ext cx="157518" cy="4137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3"/>
                </a:lnSpc>
              </a:pPr>
              <a:r>
                <a:rPr lang="en-US" sz="1519" spc="9">
                  <a:solidFill>
                    <a:srgbClr val="79E2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026668" y="3089834"/>
              <a:ext cx="155448" cy="490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703"/>
                </a:lnSpc>
              </a:pPr>
              <a:r>
                <a:rPr lang="en-US" sz="1519" spc="9">
                  <a:solidFill>
                    <a:srgbClr val="6FF5FC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••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481770" y="2801747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79E2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811685" y="2500262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328FE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686383" y="2880576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79E2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8040281" y="3247530"/>
              <a:ext cx="157518" cy="4518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27"/>
                </a:lnSpc>
              </a:pPr>
              <a:r>
                <a:rPr lang="en-US" sz="1519" spc="9">
                  <a:solidFill>
                    <a:srgbClr val="79E2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843532" y="3113354"/>
              <a:ext cx="183299" cy="585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14"/>
                </a:lnSpc>
              </a:pPr>
              <a:r>
                <a:rPr lang="en-US" sz="2010" spc="12">
                  <a:solidFill>
                    <a:srgbClr val="53B8E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/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498600" y="3185871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79E2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238587" y="2582875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723473" y="2700985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9901936" y="3212122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CD7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0164064" y="3238284"/>
              <a:ext cx="155448" cy="4463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9">
                  <a:solidFill>
                    <a:srgbClr val="55F7FD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91592" y="3241916"/>
              <a:ext cx="188608" cy="533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8"/>
                </a:lnSpc>
              </a:pPr>
              <a:r>
                <a:rPr lang="en-US" sz="1820" spc="10">
                  <a:solidFill>
                    <a:srgbClr val="5CD7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076609" y="2704452"/>
              <a:ext cx="188608" cy="533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48"/>
                </a:lnSpc>
              </a:pPr>
              <a:r>
                <a:rPr lang="en-US" sz="1820" spc="10">
                  <a:solidFill>
                    <a:srgbClr val="328FE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4049103" y="-47625"/>
              <a:ext cx="2055838" cy="815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4"/>
                </a:lnSpc>
              </a:pPr>
              <a:r>
                <a:rPr lang="en-US" b="true" sz="2510" spc="135">
                  <a:solidFill>
                    <a:srgbClr val="F0FCFA">
                      <a:alpha val="0"/>
                    </a:srgbClr>
                  </a:solidFill>
                  <a:latin typeface="Helvetica World Bold"/>
                  <a:ea typeface="Helvetica World Bold"/>
                  <a:cs typeface="Helvetica World Bold"/>
                  <a:sym typeface="Helvetica World Bold"/>
                </a:rPr>
                <a:t>PART03 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902712" y="771766"/>
              <a:ext cx="4746206" cy="6234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5"/>
                </a:lnSpc>
              </a:pPr>
              <a:r>
                <a:rPr lang="en-US" sz="2089">
                  <a:solidFill>
                    <a:srgbClr val="F0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Technical</a:t>
              </a:r>
              <a:r>
                <a:rPr lang="en-US" sz="2089">
                  <a:solidFill>
                    <a:srgbClr val="0844A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.</a:t>
              </a:r>
              <a:r>
                <a:rPr lang="en-US" sz="2089">
                  <a:solidFill>
                    <a:srgbClr val="F0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R</a:t>
              </a:r>
              <a:r>
                <a:rPr lang="en-US" sz="2089">
                  <a:solidFill>
                    <a:srgbClr val="0844A6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 </a:t>
              </a:r>
              <a:r>
                <a:rPr lang="en-US" sz="2089">
                  <a:solidFill>
                    <a:srgbClr val="F0FCFA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equirements 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623399" y="2834399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3B8E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951135" y="3227680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4226471" y="3227680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737773" y="3332543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19344" y="2954973"/>
              <a:ext cx="117107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22"/>
                </a:lnSpc>
              </a:pPr>
              <a:r>
                <a:rPr lang="en-US" sz="1130" spc="6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511190" y="3348190"/>
              <a:ext cx="117107" cy="4123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22"/>
                </a:lnSpc>
              </a:pPr>
              <a:r>
                <a:rPr lang="en-US" sz="1130" spc="6">
                  <a:solidFill>
                    <a:srgbClr val="3D6FE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5996254" y="3188449"/>
              <a:ext cx="117107" cy="336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82"/>
                </a:lnSpc>
              </a:pPr>
              <a:r>
                <a:rPr lang="en-US" sz="1130" spc="6">
                  <a:solidFill>
                    <a:srgbClr val="579BF4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• 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0059416" y="2464232"/>
              <a:ext cx="142570" cy="531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64"/>
                </a:lnSpc>
              </a:pPr>
              <a:r>
                <a:rPr lang="en-US" sz="1760">
                  <a:solidFill>
                    <a:srgbClr val="143ECB">
                      <a:alpha val="0"/>
                    </a:srgbClr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' 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9280995" y="2243506"/>
              <a:ext cx="371056" cy="1272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03"/>
                </a:lnSpc>
              </a:pPr>
              <a:r>
                <a:rPr lang="en-US" sz="4359" spc="26">
                  <a:solidFill>
                    <a:srgbClr val="143ECB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-</a:t>
              </a:r>
              <a:r>
                <a:rPr lang="en-US" sz="4359" spc="26">
                  <a:solidFill>
                    <a:srgbClr val="5CD7F5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~--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DAG3GsoEBnE</dc:identifier>
  <dcterms:modified xsi:type="dcterms:W3CDTF">2011-08-01T06:04:30Z</dcterms:modified>
  <cp:revision>1</cp:revision>
  <dc:title>placement project.pdf</dc:title>
</cp:coreProperties>
</file>