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10.jpg" ContentType="image/jp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320" r:id="rId3"/>
    <p:sldId id="321" r:id="rId4"/>
    <p:sldId id="276" r:id="rId5"/>
    <p:sldId id="272" r:id="rId6"/>
    <p:sldId id="273" r:id="rId7"/>
    <p:sldId id="279" r:id="rId8"/>
    <p:sldId id="282" r:id="rId9"/>
    <p:sldId id="284" r:id="rId10"/>
    <p:sldId id="285" r:id="rId11"/>
    <p:sldId id="287" r:id="rId12"/>
    <p:sldId id="290" r:id="rId13"/>
    <p:sldId id="292" r:id="rId14"/>
    <p:sldId id="294" r:id="rId15"/>
    <p:sldId id="296" r:id="rId16"/>
    <p:sldId id="299" r:id="rId17"/>
    <p:sldId id="300" r:id="rId18"/>
    <p:sldId id="274" r:id="rId19"/>
    <p:sldId id="293" r:id="rId20"/>
    <p:sldId id="295" r:id="rId21"/>
    <p:sldId id="297" r:id="rId22"/>
    <p:sldId id="301" r:id="rId23"/>
    <p:sldId id="317" r:id="rId24"/>
    <p:sldId id="303" r:id="rId25"/>
    <p:sldId id="318" r:id="rId26"/>
    <p:sldId id="305" r:id="rId27"/>
    <p:sldId id="319" r:id="rId28"/>
    <p:sldId id="275" r:id="rId29"/>
    <p:sldId id="313" r:id="rId30"/>
    <p:sldId id="314" r:id="rId31"/>
    <p:sldId id="270" r:id="rId32"/>
    <p:sldId id="278" r:id="rId33"/>
    <p:sldId id="277" r:id="rId34"/>
    <p:sldId id="31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23" autoAdjust="0"/>
    <p:restoredTop sz="94598" autoAdjust="0"/>
  </p:normalViewPr>
  <p:slideViewPr>
    <p:cSldViewPr snapToGrid="0">
      <p:cViewPr varScale="1">
        <p:scale>
          <a:sx n="81" d="100"/>
          <a:sy n="81" d="100"/>
        </p:scale>
        <p:origin x="830"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E07168-B8A4-48BC-9960-C1EA86A96BFB}"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en-US"/>
        </a:p>
      </dgm:t>
    </dgm:pt>
    <dgm:pt modelId="{9D6558F1-6270-49E3-990B-B5EC97492454}">
      <dgm:prSet/>
      <dgm:spPr/>
      <dgm:t>
        <a:bodyPr/>
        <a:lstStyle/>
        <a:p>
          <a:r>
            <a:rPr lang="en-US" b="1" i="0" dirty="0"/>
            <a:t>Structured data : </a:t>
          </a:r>
          <a:r>
            <a:rPr lang="en-US" b="0" i="0" dirty="0"/>
            <a:t> </a:t>
          </a:r>
          <a:r>
            <a:rPr lang="en-US" b="0" i="1" dirty="0"/>
            <a:t>relational data, </a:t>
          </a:r>
          <a:r>
            <a:rPr lang="en-US" b="0" i="0" dirty="0"/>
            <a:t>is straightforward in that it's easy to enter, query, and analyze</a:t>
          </a:r>
          <a:endParaRPr lang="en-US" dirty="0"/>
        </a:p>
      </dgm:t>
    </dgm:pt>
    <dgm:pt modelId="{6B56C077-6FF0-4A4B-BBCC-DC2040B32FFB}" type="parTrans" cxnId="{62B47118-D8D2-406D-81ED-03B583DEAF7E}">
      <dgm:prSet/>
      <dgm:spPr/>
      <dgm:t>
        <a:bodyPr/>
        <a:lstStyle/>
        <a:p>
          <a:endParaRPr lang="en-US"/>
        </a:p>
      </dgm:t>
    </dgm:pt>
    <dgm:pt modelId="{59E41001-A352-4B39-8264-2C3F0CA44644}" type="sibTrans" cxnId="{62B47118-D8D2-406D-81ED-03B583DEAF7E}">
      <dgm:prSet/>
      <dgm:spPr/>
      <dgm:t>
        <a:bodyPr/>
        <a:lstStyle/>
        <a:p>
          <a:endParaRPr lang="en-US"/>
        </a:p>
      </dgm:t>
    </dgm:pt>
    <dgm:pt modelId="{4CF53C8C-FC49-4A78-9A0F-94C9DAF569E8}">
      <dgm:prSet/>
      <dgm:spPr/>
      <dgm:t>
        <a:bodyPr/>
        <a:lstStyle/>
        <a:p>
          <a:r>
            <a:rPr lang="en-US" b="1" i="0" dirty="0"/>
            <a:t>Semi-structured data : </a:t>
          </a:r>
          <a:r>
            <a:rPr lang="en-US" b="0" i="0" dirty="0"/>
            <a:t>non-relational or </a:t>
          </a:r>
          <a:r>
            <a:rPr lang="en-US" b="0" i="1" dirty="0"/>
            <a:t>NoSQL ,</a:t>
          </a:r>
          <a:r>
            <a:rPr lang="en-US" b="0" i="0" dirty="0"/>
            <a:t>contains tags that make the organization and hierarchy of the data apparent - for example, key/value pairs. XML, JSON, YAML</a:t>
          </a:r>
          <a:endParaRPr lang="en-US" dirty="0"/>
        </a:p>
      </dgm:t>
    </dgm:pt>
    <dgm:pt modelId="{201CA169-875F-4D78-82B9-5FDCD5252AF3}" type="parTrans" cxnId="{9E288C98-1DE0-4292-8EE9-C6737EC96993}">
      <dgm:prSet/>
      <dgm:spPr/>
      <dgm:t>
        <a:bodyPr/>
        <a:lstStyle/>
        <a:p>
          <a:endParaRPr lang="en-US"/>
        </a:p>
      </dgm:t>
    </dgm:pt>
    <dgm:pt modelId="{C3258D8B-A8D9-439B-8231-405D0498B516}" type="sibTrans" cxnId="{9E288C98-1DE0-4292-8EE9-C6737EC96993}">
      <dgm:prSet/>
      <dgm:spPr/>
      <dgm:t>
        <a:bodyPr/>
        <a:lstStyle/>
        <a:p>
          <a:endParaRPr lang="en-US"/>
        </a:p>
      </dgm:t>
    </dgm:pt>
    <dgm:pt modelId="{D0C5C026-C798-447F-8CD0-FBB24F797BDA}">
      <dgm:prSet/>
      <dgm:spPr/>
      <dgm:t>
        <a:bodyPr/>
        <a:lstStyle/>
        <a:p>
          <a:r>
            <a:rPr lang="en-US" b="1" i="0" dirty="0"/>
            <a:t>Unstructured data: </a:t>
          </a:r>
          <a:r>
            <a:rPr lang="en-US" b="0" i="0" dirty="0"/>
            <a:t>The organization of unstructured data is ambiguous. </a:t>
          </a:r>
          <a:br>
            <a:rPr lang="en-US" b="0" i="0" dirty="0"/>
          </a:br>
          <a:r>
            <a:rPr lang="en-US" b="0" i="0" dirty="0"/>
            <a:t>Examples of unstructured data include: Log file, media file, Text file</a:t>
          </a:r>
          <a:endParaRPr lang="en-US" dirty="0"/>
        </a:p>
      </dgm:t>
    </dgm:pt>
    <dgm:pt modelId="{4FAA3D7A-0120-45FE-A330-61B9383A4971}" type="parTrans" cxnId="{FE4F80ED-F96F-49DA-ABC0-73D0830BA02C}">
      <dgm:prSet/>
      <dgm:spPr/>
      <dgm:t>
        <a:bodyPr/>
        <a:lstStyle/>
        <a:p>
          <a:endParaRPr lang="en-US"/>
        </a:p>
      </dgm:t>
    </dgm:pt>
    <dgm:pt modelId="{CDC1DDBE-9B57-4953-AE2F-11A5C4A7D6DC}" type="sibTrans" cxnId="{FE4F80ED-F96F-49DA-ABC0-73D0830BA02C}">
      <dgm:prSet/>
      <dgm:spPr/>
      <dgm:t>
        <a:bodyPr/>
        <a:lstStyle/>
        <a:p>
          <a:endParaRPr lang="en-US"/>
        </a:p>
      </dgm:t>
    </dgm:pt>
    <dgm:pt modelId="{250D1A1A-B3C3-4FDF-818C-D68596E42243}" type="pres">
      <dgm:prSet presAssocID="{61E07168-B8A4-48BC-9960-C1EA86A96BFB}" presName="linear" presStyleCnt="0">
        <dgm:presLayoutVars>
          <dgm:animLvl val="lvl"/>
          <dgm:resizeHandles val="exact"/>
        </dgm:presLayoutVars>
      </dgm:prSet>
      <dgm:spPr/>
    </dgm:pt>
    <dgm:pt modelId="{04A09EA9-AA9E-4B4D-BC26-AC415B360BE6}" type="pres">
      <dgm:prSet presAssocID="{9D6558F1-6270-49E3-990B-B5EC97492454}" presName="parentText" presStyleLbl="node1" presStyleIdx="0" presStyleCnt="3" custLinFactY="100000" custLinFactNeighborX="90" custLinFactNeighborY="111676">
        <dgm:presLayoutVars>
          <dgm:chMax val="0"/>
          <dgm:bulletEnabled val="1"/>
        </dgm:presLayoutVars>
      </dgm:prSet>
      <dgm:spPr/>
    </dgm:pt>
    <dgm:pt modelId="{63A7CECE-F9B1-48D1-A852-0DD020FBA128}" type="pres">
      <dgm:prSet presAssocID="{59E41001-A352-4B39-8264-2C3F0CA44644}" presName="spacer" presStyleCnt="0"/>
      <dgm:spPr/>
    </dgm:pt>
    <dgm:pt modelId="{F7F4BBE6-1122-41B5-A4A4-549420FEA9E0}" type="pres">
      <dgm:prSet presAssocID="{4CF53C8C-FC49-4A78-9A0F-94C9DAF569E8}" presName="parentText" presStyleLbl="node1" presStyleIdx="1" presStyleCnt="3" custLinFactY="-94790" custLinFactNeighborY="-100000">
        <dgm:presLayoutVars>
          <dgm:chMax val="0"/>
          <dgm:bulletEnabled val="1"/>
        </dgm:presLayoutVars>
      </dgm:prSet>
      <dgm:spPr/>
    </dgm:pt>
    <dgm:pt modelId="{0FB9A86D-E825-44BA-9A4F-542739D4477B}" type="pres">
      <dgm:prSet presAssocID="{C3258D8B-A8D9-439B-8231-405D0498B516}" presName="spacer" presStyleCnt="0"/>
      <dgm:spPr/>
    </dgm:pt>
    <dgm:pt modelId="{9C88C0BA-A030-425B-AC15-48874571A9D1}" type="pres">
      <dgm:prSet presAssocID="{D0C5C026-C798-447F-8CD0-FBB24F797BDA}" presName="parentText" presStyleLbl="node1" presStyleIdx="2" presStyleCnt="3">
        <dgm:presLayoutVars>
          <dgm:chMax val="0"/>
          <dgm:bulletEnabled val="1"/>
        </dgm:presLayoutVars>
      </dgm:prSet>
      <dgm:spPr/>
    </dgm:pt>
  </dgm:ptLst>
  <dgm:cxnLst>
    <dgm:cxn modelId="{62B47118-D8D2-406D-81ED-03B583DEAF7E}" srcId="{61E07168-B8A4-48BC-9960-C1EA86A96BFB}" destId="{9D6558F1-6270-49E3-990B-B5EC97492454}" srcOrd="0" destOrd="0" parTransId="{6B56C077-6FF0-4A4B-BBCC-DC2040B32FFB}" sibTransId="{59E41001-A352-4B39-8264-2C3F0CA44644}"/>
    <dgm:cxn modelId="{7F8E8A57-111C-4F41-9EF2-1A82B5025E17}" type="presOf" srcId="{D0C5C026-C798-447F-8CD0-FBB24F797BDA}" destId="{9C88C0BA-A030-425B-AC15-48874571A9D1}" srcOrd="0" destOrd="0" presId="urn:microsoft.com/office/officeart/2005/8/layout/vList2"/>
    <dgm:cxn modelId="{9E288C98-1DE0-4292-8EE9-C6737EC96993}" srcId="{61E07168-B8A4-48BC-9960-C1EA86A96BFB}" destId="{4CF53C8C-FC49-4A78-9A0F-94C9DAF569E8}" srcOrd="1" destOrd="0" parTransId="{201CA169-875F-4D78-82B9-5FDCD5252AF3}" sibTransId="{C3258D8B-A8D9-439B-8231-405D0498B516}"/>
    <dgm:cxn modelId="{0595369F-2E0B-4582-8767-E800B0831533}" type="presOf" srcId="{61E07168-B8A4-48BC-9960-C1EA86A96BFB}" destId="{250D1A1A-B3C3-4FDF-818C-D68596E42243}" srcOrd="0" destOrd="0" presId="urn:microsoft.com/office/officeart/2005/8/layout/vList2"/>
    <dgm:cxn modelId="{55AA9AAA-A5B7-4EE4-BF2A-D8340DE19C98}" type="presOf" srcId="{4CF53C8C-FC49-4A78-9A0F-94C9DAF569E8}" destId="{F7F4BBE6-1122-41B5-A4A4-549420FEA9E0}" srcOrd="0" destOrd="0" presId="urn:microsoft.com/office/officeart/2005/8/layout/vList2"/>
    <dgm:cxn modelId="{DA18A9CE-8609-40CA-B736-8FB515545684}" type="presOf" srcId="{9D6558F1-6270-49E3-990B-B5EC97492454}" destId="{04A09EA9-AA9E-4B4D-BC26-AC415B360BE6}" srcOrd="0" destOrd="0" presId="urn:microsoft.com/office/officeart/2005/8/layout/vList2"/>
    <dgm:cxn modelId="{FE4F80ED-F96F-49DA-ABC0-73D0830BA02C}" srcId="{61E07168-B8A4-48BC-9960-C1EA86A96BFB}" destId="{D0C5C026-C798-447F-8CD0-FBB24F797BDA}" srcOrd="2" destOrd="0" parTransId="{4FAA3D7A-0120-45FE-A330-61B9383A4971}" sibTransId="{CDC1DDBE-9B57-4953-AE2F-11A5C4A7D6DC}"/>
    <dgm:cxn modelId="{D8422E22-3027-42C9-A924-745A39FC8CBB}" type="presParOf" srcId="{250D1A1A-B3C3-4FDF-818C-D68596E42243}" destId="{04A09EA9-AA9E-4B4D-BC26-AC415B360BE6}" srcOrd="0" destOrd="0" presId="urn:microsoft.com/office/officeart/2005/8/layout/vList2"/>
    <dgm:cxn modelId="{478434BB-9E11-4ED3-90AE-F4B3EF93E07D}" type="presParOf" srcId="{250D1A1A-B3C3-4FDF-818C-D68596E42243}" destId="{63A7CECE-F9B1-48D1-A852-0DD020FBA128}" srcOrd="1" destOrd="0" presId="urn:microsoft.com/office/officeart/2005/8/layout/vList2"/>
    <dgm:cxn modelId="{DF273D2C-4999-49C6-837F-A07DC54E0282}" type="presParOf" srcId="{250D1A1A-B3C3-4FDF-818C-D68596E42243}" destId="{F7F4BBE6-1122-41B5-A4A4-549420FEA9E0}" srcOrd="2" destOrd="0" presId="urn:microsoft.com/office/officeart/2005/8/layout/vList2"/>
    <dgm:cxn modelId="{6630416C-2D4F-450E-B2B5-EFE9A0E6524B}" type="presParOf" srcId="{250D1A1A-B3C3-4FDF-818C-D68596E42243}" destId="{0FB9A86D-E825-44BA-9A4F-542739D4477B}" srcOrd="3" destOrd="0" presId="urn:microsoft.com/office/officeart/2005/8/layout/vList2"/>
    <dgm:cxn modelId="{165924BC-95F5-4F57-904C-C17A4CA7C145}" type="presParOf" srcId="{250D1A1A-B3C3-4FDF-818C-D68596E42243}" destId="{9C88C0BA-A030-425B-AC15-48874571A9D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09EA9-AA9E-4B4D-BC26-AC415B360BE6}">
      <dsp:nvSpPr>
        <dsp:cNvPr id="0" name=""/>
        <dsp:cNvSpPr/>
      </dsp:nvSpPr>
      <dsp:spPr>
        <a:xfrm>
          <a:off x="0" y="1086713"/>
          <a:ext cx="11876463" cy="954719"/>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dirty="0"/>
            <a:t>Structured data : </a:t>
          </a:r>
          <a:r>
            <a:rPr lang="en-US" sz="2400" b="0" i="0" kern="1200" dirty="0"/>
            <a:t> </a:t>
          </a:r>
          <a:r>
            <a:rPr lang="en-US" sz="2400" b="0" i="1" kern="1200" dirty="0"/>
            <a:t>relational data, </a:t>
          </a:r>
          <a:r>
            <a:rPr lang="en-US" sz="2400" b="0" i="0" kern="1200" dirty="0"/>
            <a:t>is straightforward in that it's easy to enter, query, and analyze</a:t>
          </a:r>
          <a:endParaRPr lang="en-US" sz="2400" kern="1200" dirty="0"/>
        </a:p>
      </dsp:txBody>
      <dsp:txXfrm>
        <a:off x="46606" y="1133319"/>
        <a:ext cx="11783251" cy="861507"/>
      </dsp:txXfrm>
    </dsp:sp>
    <dsp:sp modelId="{F7F4BBE6-1122-41B5-A4A4-549420FEA9E0}">
      <dsp:nvSpPr>
        <dsp:cNvPr id="0" name=""/>
        <dsp:cNvSpPr/>
      </dsp:nvSpPr>
      <dsp:spPr>
        <a:xfrm>
          <a:off x="0" y="104544"/>
          <a:ext cx="11876463" cy="954719"/>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dirty="0"/>
            <a:t>Semi-structured data : </a:t>
          </a:r>
          <a:r>
            <a:rPr lang="en-US" sz="2400" b="0" i="0" kern="1200" dirty="0"/>
            <a:t>non-relational or </a:t>
          </a:r>
          <a:r>
            <a:rPr lang="en-US" sz="2400" b="0" i="1" kern="1200" dirty="0"/>
            <a:t>NoSQL ,</a:t>
          </a:r>
          <a:r>
            <a:rPr lang="en-US" sz="2400" b="0" i="0" kern="1200" dirty="0"/>
            <a:t>contains tags that make the organization and hierarchy of the data apparent - for example, key/value pairs. XML, JSON, YAML</a:t>
          </a:r>
          <a:endParaRPr lang="en-US" sz="2400" kern="1200" dirty="0"/>
        </a:p>
      </dsp:txBody>
      <dsp:txXfrm>
        <a:off x="46606" y="151150"/>
        <a:ext cx="11783251" cy="861507"/>
      </dsp:txXfrm>
    </dsp:sp>
    <dsp:sp modelId="{9C88C0BA-A030-425B-AC15-48874571A9D1}">
      <dsp:nvSpPr>
        <dsp:cNvPr id="0" name=""/>
        <dsp:cNvSpPr/>
      </dsp:nvSpPr>
      <dsp:spPr>
        <a:xfrm>
          <a:off x="0" y="2102483"/>
          <a:ext cx="11876463" cy="954719"/>
        </a:xfrm>
        <a:prstGeom prst="roundRect">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dirty="0"/>
            <a:t>Unstructured data: </a:t>
          </a:r>
          <a:r>
            <a:rPr lang="en-US" sz="2400" b="0" i="0" kern="1200" dirty="0"/>
            <a:t>The organization of unstructured data is ambiguous. </a:t>
          </a:r>
          <a:br>
            <a:rPr lang="en-US" sz="2400" b="0" i="0" kern="1200" dirty="0"/>
          </a:br>
          <a:r>
            <a:rPr lang="en-US" sz="2400" b="0" i="0" kern="1200" dirty="0"/>
            <a:t>Examples of unstructured data include: Log file, media file, Text file</a:t>
          </a:r>
          <a:endParaRPr lang="en-US" sz="2400" kern="1200" dirty="0"/>
        </a:p>
      </dsp:txBody>
      <dsp:txXfrm>
        <a:off x="46606" y="2149089"/>
        <a:ext cx="11783251" cy="86150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FCCAB-8426-4C5C-B631-78A8CEB8BE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AF94A9-FC79-47BF-ACF4-D32091E9D9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7125A9-039B-4E38-821A-3EADB3175BBB}"/>
              </a:ext>
            </a:extLst>
          </p:cNvPr>
          <p:cNvSpPr>
            <a:spLocks noGrp="1"/>
          </p:cNvSpPr>
          <p:nvPr>
            <p:ph type="dt" sz="half" idx="10"/>
          </p:nvPr>
        </p:nvSpPr>
        <p:spPr/>
        <p:txBody>
          <a:bodyPr/>
          <a:lstStyle/>
          <a:p>
            <a:fld id="{8B239BC0-6E03-42F7-BF49-66995B3C472C}" type="datetimeFigureOut">
              <a:rPr lang="en-US" smtClean="0"/>
              <a:t>8/16/2021</a:t>
            </a:fld>
            <a:endParaRPr lang="en-US"/>
          </a:p>
        </p:txBody>
      </p:sp>
      <p:sp>
        <p:nvSpPr>
          <p:cNvPr id="5" name="Footer Placeholder 4">
            <a:extLst>
              <a:ext uri="{FF2B5EF4-FFF2-40B4-BE49-F238E27FC236}">
                <a16:creationId xmlns:a16="http://schemas.microsoft.com/office/drawing/2014/main" id="{0C6DED44-6C99-40E9-AF87-66DCF0D164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2EDBB-3C0E-485E-9748-5835B9E365D4}"/>
              </a:ext>
            </a:extLst>
          </p:cNvPr>
          <p:cNvSpPr>
            <a:spLocks noGrp="1"/>
          </p:cNvSpPr>
          <p:nvPr>
            <p:ph type="sldNum" sz="quarter" idx="12"/>
          </p:nvPr>
        </p:nvSpPr>
        <p:spPr/>
        <p:txBody>
          <a:bodyPr/>
          <a:lstStyle/>
          <a:p>
            <a:fld id="{CC9128FB-A854-4297-9B80-3584CAACF2EE}" type="slidenum">
              <a:rPr lang="en-US" smtClean="0"/>
              <a:t>‹#›</a:t>
            </a:fld>
            <a:endParaRPr lang="en-US"/>
          </a:p>
        </p:txBody>
      </p:sp>
    </p:spTree>
    <p:extLst>
      <p:ext uri="{BB962C8B-B14F-4D97-AF65-F5344CB8AC3E}">
        <p14:creationId xmlns:p14="http://schemas.microsoft.com/office/powerpoint/2010/main" val="841255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CFD1-08CC-4D27-B96D-C46882FA0B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DCD948-4585-4240-B032-E3BC8590D3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6493C2-B338-419B-893D-91A046CF026C}"/>
              </a:ext>
            </a:extLst>
          </p:cNvPr>
          <p:cNvSpPr>
            <a:spLocks noGrp="1"/>
          </p:cNvSpPr>
          <p:nvPr>
            <p:ph type="dt" sz="half" idx="10"/>
          </p:nvPr>
        </p:nvSpPr>
        <p:spPr/>
        <p:txBody>
          <a:bodyPr/>
          <a:lstStyle/>
          <a:p>
            <a:fld id="{8B239BC0-6E03-42F7-BF49-66995B3C472C}" type="datetimeFigureOut">
              <a:rPr lang="en-US" smtClean="0"/>
              <a:t>8/16/2021</a:t>
            </a:fld>
            <a:endParaRPr lang="en-US"/>
          </a:p>
        </p:txBody>
      </p:sp>
      <p:sp>
        <p:nvSpPr>
          <p:cNvPr id="5" name="Footer Placeholder 4">
            <a:extLst>
              <a:ext uri="{FF2B5EF4-FFF2-40B4-BE49-F238E27FC236}">
                <a16:creationId xmlns:a16="http://schemas.microsoft.com/office/drawing/2014/main" id="{B1DBA705-1181-44C3-B46B-5BDCCD889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CAD8D-6ECE-4B6F-ACB1-71767B50F00F}"/>
              </a:ext>
            </a:extLst>
          </p:cNvPr>
          <p:cNvSpPr>
            <a:spLocks noGrp="1"/>
          </p:cNvSpPr>
          <p:nvPr>
            <p:ph type="sldNum" sz="quarter" idx="12"/>
          </p:nvPr>
        </p:nvSpPr>
        <p:spPr/>
        <p:txBody>
          <a:bodyPr/>
          <a:lstStyle/>
          <a:p>
            <a:fld id="{CC9128FB-A854-4297-9B80-3584CAACF2EE}" type="slidenum">
              <a:rPr lang="en-US" smtClean="0"/>
              <a:t>‹#›</a:t>
            </a:fld>
            <a:endParaRPr lang="en-US"/>
          </a:p>
        </p:txBody>
      </p:sp>
    </p:spTree>
    <p:extLst>
      <p:ext uri="{BB962C8B-B14F-4D97-AF65-F5344CB8AC3E}">
        <p14:creationId xmlns:p14="http://schemas.microsoft.com/office/powerpoint/2010/main" val="1798997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8575AF-7915-48AA-AC35-BD1EACA776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FE1684-A46E-4A9A-9407-8838741A87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719639-85C9-42FC-B059-6C422A5BC4AF}"/>
              </a:ext>
            </a:extLst>
          </p:cNvPr>
          <p:cNvSpPr>
            <a:spLocks noGrp="1"/>
          </p:cNvSpPr>
          <p:nvPr>
            <p:ph type="dt" sz="half" idx="10"/>
          </p:nvPr>
        </p:nvSpPr>
        <p:spPr/>
        <p:txBody>
          <a:bodyPr/>
          <a:lstStyle/>
          <a:p>
            <a:fld id="{8B239BC0-6E03-42F7-BF49-66995B3C472C}" type="datetimeFigureOut">
              <a:rPr lang="en-US" smtClean="0"/>
              <a:t>8/16/2021</a:t>
            </a:fld>
            <a:endParaRPr lang="en-US"/>
          </a:p>
        </p:txBody>
      </p:sp>
      <p:sp>
        <p:nvSpPr>
          <p:cNvPr id="5" name="Footer Placeholder 4">
            <a:extLst>
              <a:ext uri="{FF2B5EF4-FFF2-40B4-BE49-F238E27FC236}">
                <a16:creationId xmlns:a16="http://schemas.microsoft.com/office/drawing/2014/main" id="{37F441EA-9D31-4FA1-9A03-370B3FA1A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0C4EE7-EAC5-44A8-8E36-B0B2589A496B}"/>
              </a:ext>
            </a:extLst>
          </p:cNvPr>
          <p:cNvSpPr>
            <a:spLocks noGrp="1"/>
          </p:cNvSpPr>
          <p:nvPr>
            <p:ph type="sldNum" sz="quarter" idx="12"/>
          </p:nvPr>
        </p:nvSpPr>
        <p:spPr/>
        <p:txBody>
          <a:bodyPr/>
          <a:lstStyle/>
          <a:p>
            <a:fld id="{CC9128FB-A854-4297-9B80-3584CAACF2EE}" type="slidenum">
              <a:rPr lang="en-US" smtClean="0"/>
              <a:t>‹#›</a:t>
            </a:fld>
            <a:endParaRPr lang="en-US"/>
          </a:p>
        </p:txBody>
      </p:sp>
    </p:spTree>
    <p:extLst>
      <p:ext uri="{BB962C8B-B14F-4D97-AF65-F5344CB8AC3E}">
        <p14:creationId xmlns:p14="http://schemas.microsoft.com/office/powerpoint/2010/main" val="370833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7E55E-8A95-4B5A-998F-EDD83FBEA0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DF1843-35D3-4EAF-A5FD-74E53A8D6E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657DD7-A78B-4F58-8ABC-0177F23DB6F8}"/>
              </a:ext>
            </a:extLst>
          </p:cNvPr>
          <p:cNvSpPr>
            <a:spLocks noGrp="1"/>
          </p:cNvSpPr>
          <p:nvPr>
            <p:ph type="dt" sz="half" idx="10"/>
          </p:nvPr>
        </p:nvSpPr>
        <p:spPr/>
        <p:txBody>
          <a:bodyPr/>
          <a:lstStyle/>
          <a:p>
            <a:fld id="{8B239BC0-6E03-42F7-BF49-66995B3C472C}" type="datetimeFigureOut">
              <a:rPr lang="en-US" smtClean="0"/>
              <a:t>8/16/2021</a:t>
            </a:fld>
            <a:endParaRPr lang="en-US"/>
          </a:p>
        </p:txBody>
      </p:sp>
      <p:sp>
        <p:nvSpPr>
          <p:cNvPr id="5" name="Footer Placeholder 4">
            <a:extLst>
              <a:ext uri="{FF2B5EF4-FFF2-40B4-BE49-F238E27FC236}">
                <a16:creationId xmlns:a16="http://schemas.microsoft.com/office/drawing/2014/main" id="{75749653-4133-4D7B-8942-9C61CDB13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B0922-1F1C-460E-8EA3-D49A9722A406}"/>
              </a:ext>
            </a:extLst>
          </p:cNvPr>
          <p:cNvSpPr>
            <a:spLocks noGrp="1"/>
          </p:cNvSpPr>
          <p:nvPr>
            <p:ph type="sldNum" sz="quarter" idx="12"/>
          </p:nvPr>
        </p:nvSpPr>
        <p:spPr/>
        <p:txBody>
          <a:bodyPr/>
          <a:lstStyle/>
          <a:p>
            <a:fld id="{CC9128FB-A854-4297-9B80-3584CAACF2EE}" type="slidenum">
              <a:rPr lang="en-US" smtClean="0"/>
              <a:t>‹#›</a:t>
            </a:fld>
            <a:endParaRPr lang="en-US"/>
          </a:p>
        </p:txBody>
      </p:sp>
    </p:spTree>
    <p:extLst>
      <p:ext uri="{BB962C8B-B14F-4D97-AF65-F5344CB8AC3E}">
        <p14:creationId xmlns:p14="http://schemas.microsoft.com/office/powerpoint/2010/main" val="2632644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02E44-F156-43E1-A41A-5B32969498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A0FA80-B4FB-4A9F-996B-164789D84F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2BBAE2-B192-4B04-83F2-90684AAE7D19}"/>
              </a:ext>
            </a:extLst>
          </p:cNvPr>
          <p:cNvSpPr>
            <a:spLocks noGrp="1"/>
          </p:cNvSpPr>
          <p:nvPr>
            <p:ph type="dt" sz="half" idx="10"/>
          </p:nvPr>
        </p:nvSpPr>
        <p:spPr/>
        <p:txBody>
          <a:bodyPr/>
          <a:lstStyle/>
          <a:p>
            <a:fld id="{8B239BC0-6E03-42F7-BF49-66995B3C472C}" type="datetimeFigureOut">
              <a:rPr lang="en-US" smtClean="0"/>
              <a:t>8/16/2021</a:t>
            </a:fld>
            <a:endParaRPr lang="en-US"/>
          </a:p>
        </p:txBody>
      </p:sp>
      <p:sp>
        <p:nvSpPr>
          <p:cNvPr id="5" name="Footer Placeholder 4">
            <a:extLst>
              <a:ext uri="{FF2B5EF4-FFF2-40B4-BE49-F238E27FC236}">
                <a16:creationId xmlns:a16="http://schemas.microsoft.com/office/drawing/2014/main" id="{C16DC68F-1326-49CD-91F8-DE56D18C2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2A9B09-4D36-4F1F-8DCB-552988999EE4}"/>
              </a:ext>
            </a:extLst>
          </p:cNvPr>
          <p:cNvSpPr>
            <a:spLocks noGrp="1"/>
          </p:cNvSpPr>
          <p:nvPr>
            <p:ph type="sldNum" sz="quarter" idx="12"/>
          </p:nvPr>
        </p:nvSpPr>
        <p:spPr/>
        <p:txBody>
          <a:bodyPr/>
          <a:lstStyle/>
          <a:p>
            <a:fld id="{CC9128FB-A854-4297-9B80-3584CAACF2EE}" type="slidenum">
              <a:rPr lang="en-US" smtClean="0"/>
              <a:t>‹#›</a:t>
            </a:fld>
            <a:endParaRPr lang="en-US"/>
          </a:p>
        </p:txBody>
      </p:sp>
    </p:spTree>
    <p:extLst>
      <p:ext uri="{BB962C8B-B14F-4D97-AF65-F5344CB8AC3E}">
        <p14:creationId xmlns:p14="http://schemas.microsoft.com/office/powerpoint/2010/main" val="602126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2A374-8FB5-4E3F-BBAB-D76A343988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F977EA-02FA-45AA-8032-FCFE93DBC4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00CDCC-24FC-4613-9FBB-66597F1562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EC52F6-3BF5-4C19-873B-ED7AACD859E1}"/>
              </a:ext>
            </a:extLst>
          </p:cNvPr>
          <p:cNvSpPr>
            <a:spLocks noGrp="1"/>
          </p:cNvSpPr>
          <p:nvPr>
            <p:ph type="dt" sz="half" idx="10"/>
          </p:nvPr>
        </p:nvSpPr>
        <p:spPr/>
        <p:txBody>
          <a:bodyPr/>
          <a:lstStyle/>
          <a:p>
            <a:fld id="{8B239BC0-6E03-42F7-BF49-66995B3C472C}" type="datetimeFigureOut">
              <a:rPr lang="en-US" smtClean="0"/>
              <a:t>8/16/2021</a:t>
            </a:fld>
            <a:endParaRPr lang="en-US"/>
          </a:p>
        </p:txBody>
      </p:sp>
      <p:sp>
        <p:nvSpPr>
          <p:cNvPr id="6" name="Footer Placeholder 5">
            <a:extLst>
              <a:ext uri="{FF2B5EF4-FFF2-40B4-BE49-F238E27FC236}">
                <a16:creationId xmlns:a16="http://schemas.microsoft.com/office/drawing/2014/main" id="{24575175-C42C-448D-AA1D-81BAB4788E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24C6A3-5F2D-4409-9ACD-A47BAB01F6BE}"/>
              </a:ext>
            </a:extLst>
          </p:cNvPr>
          <p:cNvSpPr>
            <a:spLocks noGrp="1"/>
          </p:cNvSpPr>
          <p:nvPr>
            <p:ph type="sldNum" sz="quarter" idx="12"/>
          </p:nvPr>
        </p:nvSpPr>
        <p:spPr/>
        <p:txBody>
          <a:bodyPr/>
          <a:lstStyle/>
          <a:p>
            <a:fld id="{CC9128FB-A854-4297-9B80-3584CAACF2EE}" type="slidenum">
              <a:rPr lang="en-US" smtClean="0"/>
              <a:t>‹#›</a:t>
            </a:fld>
            <a:endParaRPr lang="en-US"/>
          </a:p>
        </p:txBody>
      </p:sp>
    </p:spTree>
    <p:extLst>
      <p:ext uri="{BB962C8B-B14F-4D97-AF65-F5344CB8AC3E}">
        <p14:creationId xmlns:p14="http://schemas.microsoft.com/office/powerpoint/2010/main" val="3114982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C60E-AB59-41C7-B5B8-F13E67CFE2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5239A5-39F0-4309-9B5C-600D4A6EFC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F2A3B0-5B7C-4116-9614-56504A8303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EF65D6-A53F-4F88-B13F-2888B9654C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F75408-2C16-4D52-B82E-3C27635FD0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A02FE7-8B59-498E-AF76-AA23F8DC8C4D}"/>
              </a:ext>
            </a:extLst>
          </p:cNvPr>
          <p:cNvSpPr>
            <a:spLocks noGrp="1"/>
          </p:cNvSpPr>
          <p:nvPr>
            <p:ph type="dt" sz="half" idx="10"/>
          </p:nvPr>
        </p:nvSpPr>
        <p:spPr/>
        <p:txBody>
          <a:bodyPr/>
          <a:lstStyle/>
          <a:p>
            <a:fld id="{8B239BC0-6E03-42F7-BF49-66995B3C472C}" type="datetimeFigureOut">
              <a:rPr lang="en-US" smtClean="0"/>
              <a:t>8/16/2021</a:t>
            </a:fld>
            <a:endParaRPr lang="en-US"/>
          </a:p>
        </p:txBody>
      </p:sp>
      <p:sp>
        <p:nvSpPr>
          <p:cNvPr id="8" name="Footer Placeholder 7">
            <a:extLst>
              <a:ext uri="{FF2B5EF4-FFF2-40B4-BE49-F238E27FC236}">
                <a16:creationId xmlns:a16="http://schemas.microsoft.com/office/drawing/2014/main" id="{7F162A79-BC88-4966-A848-4A88DB56F4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8F3F76-745E-4631-A9F2-39204DE3E442}"/>
              </a:ext>
            </a:extLst>
          </p:cNvPr>
          <p:cNvSpPr>
            <a:spLocks noGrp="1"/>
          </p:cNvSpPr>
          <p:nvPr>
            <p:ph type="sldNum" sz="quarter" idx="12"/>
          </p:nvPr>
        </p:nvSpPr>
        <p:spPr/>
        <p:txBody>
          <a:bodyPr/>
          <a:lstStyle/>
          <a:p>
            <a:fld id="{CC9128FB-A854-4297-9B80-3584CAACF2EE}" type="slidenum">
              <a:rPr lang="en-US" smtClean="0"/>
              <a:t>‹#›</a:t>
            </a:fld>
            <a:endParaRPr lang="en-US"/>
          </a:p>
        </p:txBody>
      </p:sp>
    </p:spTree>
    <p:extLst>
      <p:ext uri="{BB962C8B-B14F-4D97-AF65-F5344CB8AC3E}">
        <p14:creationId xmlns:p14="http://schemas.microsoft.com/office/powerpoint/2010/main" val="4143043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B57E1-9CA0-414F-809F-55D94006EA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1C6346C-6DF0-42DC-BEC0-A1A1F0EF7CEC}"/>
              </a:ext>
            </a:extLst>
          </p:cNvPr>
          <p:cNvSpPr>
            <a:spLocks noGrp="1"/>
          </p:cNvSpPr>
          <p:nvPr>
            <p:ph type="dt" sz="half" idx="10"/>
          </p:nvPr>
        </p:nvSpPr>
        <p:spPr/>
        <p:txBody>
          <a:bodyPr/>
          <a:lstStyle/>
          <a:p>
            <a:fld id="{8B239BC0-6E03-42F7-BF49-66995B3C472C}" type="datetimeFigureOut">
              <a:rPr lang="en-US" smtClean="0"/>
              <a:t>8/16/2021</a:t>
            </a:fld>
            <a:endParaRPr lang="en-US"/>
          </a:p>
        </p:txBody>
      </p:sp>
      <p:sp>
        <p:nvSpPr>
          <p:cNvPr id="4" name="Footer Placeholder 3">
            <a:extLst>
              <a:ext uri="{FF2B5EF4-FFF2-40B4-BE49-F238E27FC236}">
                <a16:creationId xmlns:a16="http://schemas.microsoft.com/office/drawing/2014/main" id="{B94BB42A-8CA5-4B27-9736-19961890C0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B4D6A8-D313-4B5D-A1F6-FEFD33327A5E}"/>
              </a:ext>
            </a:extLst>
          </p:cNvPr>
          <p:cNvSpPr>
            <a:spLocks noGrp="1"/>
          </p:cNvSpPr>
          <p:nvPr>
            <p:ph type="sldNum" sz="quarter" idx="12"/>
          </p:nvPr>
        </p:nvSpPr>
        <p:spPr/>
        <p:txBody>
          <a:bodyPr/>
          <a:lstStyle/>
          <a:p>
            <a:fld id="{CC9128FB-A854-4297-9B80-3584CAACF2EE}" type="slidenum">
              <a:rPr lang="en-US" smtClean="0"/>
              <a:t>‹#›</a:t>
            </a:fld>
            <a:endParaRPr lang="en-US"/>
          </a:p>
        </p:txBody>
      </p:sp>
    </p:spTree>
    <p:extLst>
      <p:ext uri="{BB962C8B-B14F-4D97-AF65-F5344CB8AC3E}">
        <p14:creationId xmlns:p14="http://schemas.microsoft.com/office/powerpoint/2010/main" val="207992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75932C-F1B6-4CEF-8EAB-44F99659CE25}"/>
              </a:ext>
            </a:extLst>
          </p:cNvPr>
          <p:cNvSpPr>
            <a:spLocks noGrp="1"/>
          </p:cNvSpPr>
          <p:nvPr>
            <p:ph type="dt" sz="half" idx="10"/>
          </p:nvPr>
        </p:nvSpPr>
        <p:spPr/>
        <p:txBody>
          <a:bodyPr/>
          <a:lstStyle/>
          <a:p>
            <a:fld id="{8B239BC0-6E03-42F7-BF49-66995B3C472C}" type="datetimeFigureOut">
              <a:rPr lang="en-US" smtClean="0"/>
              <a:t>8/16/2021</a:t>
            </a:fld>
            <a:endParaRPr lang="en-US"/>
          </a:p>
        </p:txBody>
      </p:sp>
      <p:sp>
        <p:nvSpPr>
          <p:cNvPr id="3" name="Footer Placeholder 2">
            <a:extLst>
              <a:ext uri="{FF2B5EF4-FFF2-40B4-BE49-F238E27FC236}">
                <a16:creationId xmlns:a16="http://schemas.microsoft.com/office/drawing/2014/main" id="{ABC6E2CD-957A-4D41-BD59-DF20FF61B12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A84E42-0E07-4B35-AA31-E7D71F5BAEC4}"/>
              </a:ext>
            </a:extLst>
          </p:cNvPr>
          <p:cNvSpPr>
            <a:spLocks noGrp="1"/>
          </p:cNvSpPr>
          <p:nvPr>
            <p:ph type="sldNum" sz="quarter" idx="12"/>
          </p:nvPr>
        </p:nvSpPr>
        <p:spPr/>
        <p:txBody>
          <a:bodyPr/>
          <a:lstStyle/>
          <a:p>
            <a:fld id="{CC9128FB-A854-4297-9B80-3584CAACF2EE}" type="slidenum">
              <a:rPr lang="en-US" smtClean="0"/>
              <a:t>‹#›</a:t>
            </a:fld>
            <a:endParaRPr lang="en-US"/>
          </a:p>
        </p:txBody>
      </p:sp>
    </p:spTree>
    <p:extLst>
      <p:ext uri="{BB962C8B-B14F-4D97-AF65-F5344CB8AC3E}">
        <p14:creationId xmlns:p14="http://schemas.microsoft.com/office/powerpoint/2010/main" val="2357628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007A7-47B4-433C-954F-C389632E3B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CD2A19-213C-4598-B730-9F51D96D90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830F7F-67DC-430F-AC0E-A3EC7F6CAD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BC4C92-41BE-4198-B363-4DCB9AF875E8}"/>
              </a:ext>
            </a:extLst>
          </p:cNvPr>
          <p:cNvSpPr>
            <a:spLocks noGrp="1"/>
          </p:cNvSpPr>
          <p:nvPr>
            <p:ph type="dt" sz="half" idx="10"/>
          </p:nvPr>
        </p:nvSpPr>
        <p:spPr/>
        <p:txBody>
          <a:bodyPr/>
          <a:lstStyle/>
          <a:p>
            <a:fld id="{8B239BC0-6E03-42F7-BF49-66995B3C472C}" type="datetimeFigureOut">
              <a:rPr lang="en-US" smtClean="0"/>
              <a:t>8/16/2021</a:t>
            </a:fld>
            <a:endParaRPr lang="en-US"/>
          </a:p>
        </p:txBody>
      </p:sp>
      <p:sp>
        <p:nvSpPr>
          <p:cNvPr id="6" name="Footer Placeholder 5">
            <a:extLst>
              <a:ext uri="{FF2B5EF4-FFF2-40B4-BE49-F238E27FC236}">
                <a16:creationId xmlns:a16="http://schemas.microsoft.com/office/drawing/2014/main" id="{6D99F202-0914-4A76-8FF0-7A604552D0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5AFEAC-7A4A-4F42-A75F-E7013AA7259A}"/>
              </a:ext>
            </a:extLst>
          </p:cNvPr>
          <p:cNvSpPr>
            <a:spLocks noGrp="1"/>
          </p:cNvSpPr>
          <p:nvPr>
            <p:ph type="sldNum" sz="quarter" idx="12"/>
          </p:nvPr>
        </p:nvSpPr>
        <p:spPr/>
        <p:txBody>
          <a:bodyPr/>
          <a:lstStyle/>
          <a:p>
            <a:fld id="{CC9128FB-A854-4297-9B80-3584CAACF2EE}" type="slidenum">
              <a:rPr lang="en-US" smtClean="0"/>
              <a:t>‹#›</a:t>
            </a:fld>
            <a:endParaRPr lang="en-US"/>
          </a:p>
        </p:txBody>
      </p:sp>
    </p:spTree>
    <p:extLst>
      <p:ext uri="{BB962C8B-B14F-4D97-AF65-F5344CB8AC3E}">
        <p14:creationId xmlns:p14="http://schemas.microsoft.com/office/powerpoint/2010/main" val="157040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C751-D611-4B13-98D9-E2BD7899B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DCEEDB-E9E5-43F6-B81C-BF100209C3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C66AB3-C541-4B55-A0FC-828EB3086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2C6510-7D58-411D-8BAB-EF9862185532}"/>
              </a:ext>
            </a:extLst>
          </p:cNvPr>
          <p:cNvSpPr>
            <a:spLocks noGrp="1"/>
          </p:cNvSpPr>
          <p:nvPr>
            <p:ph type="dt" sz="half" idx="10"/>
          </p:nvPr>
        </p:nvSpPr>
        <p:spPr/>
        <p:txBody>
          <a:bodyPr/>
          <a:lstStyle/>
          <a:p>
            <a:fld id="{8B239BC0-6E03-42F7-BF49-66995B3C472C}" type="datetimeFigureOut">
              <a:rPr lang="en-US" smtClean="0"/>
              <a:t>8/16/2021</a:t>
            </a:fld>
            <a:endParaRPr lang="en-US"/>
          </a:p>
        </p:txBody>
      </p:sp>
      <p:sp>
        <p:nvSpPr>
          <p:cNvPr id="6" name="Footer Placeholder 5">
            <a:extLst>
              <a:ext uri="{FF2B5EF4-FFF2-40B4-BE49-F238E27FC236}">
                <a16:creationId xmlns:a16="http://schemas.microsoft.com/office/drawing/2014/main" id="{DA22EC6A-7D07-4092-B36B-B58E90F456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CAD056-E6EC-4081-A9B3-7E527DCBFD8B}"/>
              </a:ext>
            </a:extLst>
          </p:cNvPr>
          <p:cNvSpPr>
            <a:spLocks noGrp="1"/>
          </p:cNvSpPr>
          <p:nvPr>
            <p:ph type="sldNum" sz="quarter" idx="12"/>
          </p:nvPr>
        </p:nvSpPr>
        <p:spPr/>
        <p:txBody>
          <a:bodyPr/>
          <a:lstStyle/>
          <a:p>
            <a:fld id="{CC9128FB-A854-4297-9B80-3584CAACF2EE}" type="slidenum">
              <a:rPr lang="en-US" smtClean="0"/>
              <a:t>‹#›</a:t>
            </a:fld>
            <a:endParaRPr lang="en-US"/>
          </a:p>
        </p:txBody>
      </p:sp>
    </p:spTree>
    <p:extLst>
      <p:ext uri="{BB962C8B-B14F-4D97-AF65-F5344CB8AC3E}">
        <p14:creationId xmlns:p14="http://schemas.microsoft.com/office/powerpoint/2010/main" val="4203209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BF9AF8-963F-445C-A937-C4CF62469F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845A29-513C-4FD6-B6D7-4A1A1B2A05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A27B2-52BA-4F41-941E-2CDC54716A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39BC0-6E03-42F7-BF49-66995B3C472C}" type="datetimeFigureOut">
              <a:rPr lang="en-US" smtClean="0"/>
              <a:t>8/16/2021</a:t>
            </a:fld>
            <a:endParaRPr lang="en-US"/>
          </a:p>
        </p:txBody>
      </p:sp>
      <p:sp>
        <p:nvSpPr>
          <p:cNvPr id="5" name="Footer Placeholder 4">
            <a:extLst>
              <a:ext uri="{FF2B5EF4-FFF2-40B4-BE49-F238E27FC236}">
                <a16:creationId xmlns:a16="http://schemas.microsoft.com/office/drawing/2014/main" id="{BDAAF311-AAEC-4EDE-91B3-9A55C0C9C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D73DCF-BABC-4097-977B-B2281FD010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9128FB-A854-4297-9B80-3584CAACF2EE}" type="slidenum">
              <a:rPr lang="en-US" smtClean="0"/>
              <a:t>‹#›</a:t>
            </a:fld>
            <a:endParaRPr lang="en-US"/>
          </a:p>
        </p:txBody>
      </p:sp>
    </p:spTree>
    <p:extLst>
      <p:ext uri="{BB962C8B-B14F-4D97-AF65-F5344CB8AC3E}">
        <p14:creationId xmlns:p14="http://schemas.microsoft.com/office/powerpoint/2010/main" val="2833584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image" Target="../media/image15.png"/><Relationship Id="rId5" Type="http://schemas.openxmlformats.org/officeDocument/2006/relationships/diagramQuickStyle" Target="../diagrams/quickStyle1.xml"/><Relationship Id="rId10" Type="http://schemas.openxmlformats.org/officeDocument/2006/relationships/image" Target="../media/image14.png"/><Relationship Id="rId4" Type="http://schemas.openxmlformats.org/officeDocument/2006/relationships/diagramLayout" Target="../diagrams/layout1.xml"/><Relationship Id="rId9"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D8B66A-2F9E-4F36-86CE-A9CB887B8FAD}"/>
              </a:ext>
            </a:extLst>
          </p:cNvPr>
          <p:cNvSpPr/>
          <p:nvPr/>
        </p:nvSpPr>
        <p:spPr>
          <a:xfrm>
            <a:off x="0" y="0"/>
            <a:ext cx="5825765" cy="6858000"/>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755C83F-F67E-4154-89A1-977F494B979C}"/>
              </a:ext>
            </a:extLst>
          </p:cNvPr>
          <p:cNvSpPr txBox="1"/>
          <p:nvPr/>
        </p:nvSpPr>
        <p:spPr>
          <a:xfrm>
            <a:off x="6479411" y="1510362"/>
            <a:ext cx="2007642" cy="369332"/>
          </a:xfrm>
          <a:prstGeom prst="rect">
            <a:avLst/>
          </a:prstGeom>
          <a:noFill/>
        </p:spPr>
        <p:txBody>
          <a:bodyPr wrap="square">
            <a:spAutoFit/>
          </a:bodyPr>
          <a:lstStyle/>
          <a:p>
            <a:r>
              <a:rPr lang="en-US" dirty="0"/>
              <a:t>What is Azure?</a:t>
            </a:r>
          </a:p>
        </p:txBody>
      </p:sp>
      <p:sp>
        <p:nvSpPr>
          <p:cNvPr id="5" name="Oval 4">
            <a:extLst>
              <a:ext uri="{FF2B5EF4-FFF2-40B4-BE49-F238E27FC236}">
                <a16:creationId xmlns:a16="http://schemas.microsoft.com/office/drawing/2014/main" id="{57EDA980-578B-41DF-91E2-653597D27959}"/>
              </a:ext>
            </a:extLst>
          </p:cNvPr>
          <p:cNvSpPr/>
          <p:nvPr/>
        </p:nvSpPr>
        <p:spPr>
          <a:xfrm>
            <a:off x="5956694" y="1424272"/>
            <a:ext cx="409543" cy="409543"/>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E0633414-ECF6-4A43-9361-E0570DA8C473}"/>
              </a:ext>
            </a:extLst>
          </p:cNvPr>
          <p:cNvSpPr/>
          <p:nvPr/>
        </p:nvSpPr>
        <p:spPr>
          <a:xfrm>
            <a:off x="5983328" y="2036667"/>
            <a:ext cx="409543" cy="409543"/>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EE4CF13F-7A94-48C8-B9B0-A463909D2522}"/>
              </a:ext>
            </a:extLst>
          </p:cNvPr>
          <p:cNvSpPr/>
          <p:nvPr/>
        </p:nvSpPr>
        <p:spPr>
          <a:xfrm>
            <a:off x="5983328" y="2640184"/>
            <a:ext cx="409543" cy="409543"/>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38AA0A53-D95E-43E7-B4E7-62D001B98AFB}"/>
              </a:ext>
            </a:extLst>
          </p:cNvPr>
          <p:cNvSpPr/>
          <p:nvPr/>
        </p:nvSpPr>
        <p:spPr>
          <a:xfrm>
            <a:off x="5983690" y="3847390"/>
            <a:ext cx="409543" cy="409543"/>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DC6B69CA-12D0-4774-927F-6FD1BA873DA2}"/>
              </a:ext>
            </a:extLst>
          </p:cNvPr>
          <p:cNvSpPr/>
          <p:nvPr/>
        </p:nvSpPr>
        <p:spPr>
          <a:xfrm>
            <a:off x="5983328" y="4486028"/>
            <a:ext cx="409543" cy="409543"/>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12C6AE71-8B23-49CE-828C-AFA96A39FEB2}"/>
              </a:ext>
            </a:extLst>
          </p:cNvPr>
          <p:cNvSpPr txBox="1"/>
          <p:nvPr/>
        </p:nvSpPr>
        <p:spPr>
          <a:xfrm>
            <a:off x="3471423" y="2941891"/>
            <a:ext cx="2222367" cy="830997"/>
          </a:xfrm>
          <a:prstGeom prst="rect">
            <a:avLst/>
          </a:prstGeom>
          <a:noFill/>
        </p:spPr>
        <p:txBody>
          <a:bodyPr wrap="square">
            <a:spAutoFit/>
          </a:bodyPr>
          <a:lstStyle/>
          <a:p>
            <a:r>
              <a:rPr lang="en-US" sz="4800" dirty="0">
                <a:solidFill>
                  <a:schemeClr val="bg1"/>
                </a:solidFill>
              </a:rPr>
              <a:t>Agenda</a:t>
            </a:r>
          </a:p>
        </p:txBody>
      </p:sp>
      <p:sp>
        <p:nvSpPr>
          <p:cNvPr id="11" name="TextBox 10">
            <a:extLst>
              <a:ext uri="{FF2B5EF4-FFF2-40B4-BE49-F238E27FC236}">
                <a16:creationId xmlns:a16="http://schemas.microsoft.com/office/drawing/2014/main" id="{2EEED42A-B9D3-41AC-B0BC-350E8605D2C7}"/>
              </a:ext>
            </a:extLst>
          </p:cNvPr>
          <p:cNvSpPr txBox="1"/>
          <p:nvPr/>
        </p:nvSpPr>
        <p:spPr>
          <a:xfrm>
            <a:off x="6516569" y="1927087"/>
            <a:ext cx="4190084" cy="523220"/>
          </a:xfrm>
          <a:prstGeom prst="rect">
            <a:avLst/>
          </a:prstGeom>
          <a:noFill/>
        </p:spPr>
        <p:txBody>
          <a:bodyPr wrap="square">
            <a:spAutoFit/>
          </a:bodyPr>
          <a:lstStyle/>
          <a:p>
            <a:r>
              <a:rPr lang="en-US" dirty="0"/>
              <a:t>Cloud</a:t>
            </a:r>
            <a:r>
              <a:rPr lang="en-US" sz="2800" dirty="0"/>
              <a:t> </a:t>
            </a:r>
            <a:r>
              <a:rPr lang="en-US" dirty="0"/>
              <a:t>Concepts</a:t>
            </a:r>
          </a:p>
        </p:txBody>
      </p:sp>
      <p:sp>
        <p:nvSpPr>
          <p:cNvPr id="12" name="TextBox 11">
            <a:extLst>
              <a:ext uri="{FF2B5EF4-FFF2-40B4-BE49-F238E27FC236}">
                <a16:creationId xmlns:a16="http://schemas.microsoft.com/office/drawing/2014/main" id="{BC59A42A-318D-4F1C-B49C-1163DDF82307}"/>
              </a:ext>
            </a:extLst>
          </p:cNvPr>
          <p:cNvSpPr txBox="1"/>
          <p:nvPr/>
        </p:nvSpPr>
        <p:spPr>
          <a:xfrm>
            <a:off x="6497166" y="2526507"/>
            <a:ext cx="1794578" cy="523220"/>
          </a:xfrm>
          <a:prstGeom prst="rect">
            <a:avLst/>
          </a:prstGeom>
          <a:noFill/>
        </p:spPr>
        <p:txBody>
          <a:bodyPr wrap="square">
            <a:spAutoFit/>
          </a:bodyPr>
          <a:lstStyle/>
          <a:p>
            <a:r>
              <a:rPr lang="en-US" dirty="0"/>
              <a:t>Type</a:t>
            </a:r>
            <a:r>
              <a:rPr lang="en-US" sz="2800" dirty="0"/>
              <a:t> </a:t>
            </a:r>
            <a:r>
              <a:rPr lang="en-US" dirty="0"/>
              <a:t>of Clouds</a:t>
            </a:r>
          </a:p>
        </p:txBody>
      </p:sp>
      <p:sp>
        <p:nvSpPr>
          <p:cNvPr id="13" name="TextBox 12">
            <a:extLst>
              <a:ext uri="{FF2B5EF4-FFF2-40B4-BE49-F238E27FC236}">
                <a16:creationId xmlns:a16="http://schemas.microsoft.com/office/drawing/2014/main" id="{8A11824C-9B87-45E3-AC59-95FD18E5CA45}"/>
              </a:ext>
            </a:extLst>
          </p:cNvPr>
          <p:cNvSpPr txBox="1"/>
          <p:nvPr/>
        </p:nvSpPr>
        <p:spPr>
          <a:xfrm>
            <a:off x="6497166" y="3863681"/>
            <a:ext cx="4768595" cy="369332"/>
          </a:xfrm>
          <a:prstGeom prst="rect">
            <a:avLst/>
          </a:prstGeom>
          <a:noFill/>
        </p:spPr>
        <p:txBody>
          <a:bodyPr wrap="square">
            <a:spAutoFit/>
          </a:bodyPr>
          <a:lstStyle/>
          <a:p>
            <a:pPr algn="l"/>
            <a:r>
              <a:rPr lang="en-US" dirty="0"/>
              <a:t>Difference between on-premises &amp; cloud-based</a:t>
            </a:r>
          </a:p>
        </p:txBody>
      </p:sp>
      <p:sp>
        <p:nvSpPr>
          <p:cNvPr id="15" name="TextBox 14">
            <a:extLst>
              <a:ext uri="{FF2B5EF4-FFF2-40B4-BE49-F238E27FC236}">
                <a16:creationId xmlns:a16="http://schemas.microsoft.com/office/drawing/2014/main" id="{46FD1877-A5F1-4113-92A7-5209702A42C6}"/>
              </a:ext>
            </a:extLst>
          </p:cNvPr>
          <p:cNvSpPr txBox="1"/>
          <p:nvPr/>
        </p:nvSpPr>
        <p:spPr>
          <a:xfrm>
            <a:off x="6555046" y="4525961"/>
            <a:ext cx="5127968" cy="369332"/>
          </a:xfrm>
          <a:prstGeom prst="rect">
            <a:avLst/>
          </a:prstGeom>
          <a:noFill/>
        </p:spPr>
        <p:txBody>
          <a:bodyPr wrap="square">
            <a:spAutoFit/>
          </a:bodyPr>
          <a:lstStyle/>
          <a:p>
            <a:pPr algn="l"/>
            <a:r>
              <a:rPr lang="en-US" dirty="0"/>
              <a:t>Job responsibilities as Azure Data Engineer</a:t>
            </a:r>
          </a:p>
        </p:txBody>
      </p:sp>
      <p:sp>
        <p:nvSpPr>
          <p:cNvPr id="17" name="TextBox 16">
            <a:extLst>
              <a:ext uri="{FF2B5EF4-FFF2-40B4-BE49-F238E27FC236}">
                <a16:creationId xmlns:a16="http://schemas.microsoft.com/office/drawing/2014/main" id="{BD3506C0-2D12-41F4-A87A-29B6307B059B}"/>
              </a:ext>
            </a:extLst>
          </p:cNvPr>
          <p:cNvSpPr txBox="1"/>
          <p:nvPr/>
        </p:nvSpPr>
        <p:spPr>
          <a:xfrm>
            <a:off x="6555046" y="5111857"/>
            <a:ext cx="2830314" cy="369332"/>
          </a:xfrm>
          <a:prstGeom prst="rect">
            <a:avLst/>
          </a:prstGeom>
          <a:noFill/>
        </p:spPr>
        <p:txBody>
          <a:bodyPr wrap="square">
            <a:spAutoFit/>
          </a:bodyPr>
          <a:lstStyle/>
          <a:p>
            <a:r>
              <a:rPr lang="en-US" dirty="0"/>
              <a:t>Types of Data</a:t>
            </a:r>
          </a:p>
        </p:txBody>
      </p:sp>
      <p:sp>
        <p:nvSpPr>
          <p:cNvPr id="19" name="TextBox 18">
            <a:extLst>
              <a:ext uri="{FF2B5EF4-FFF2-40B4-BE49-F238E27FC236}">
                <a16:creationId xmlns:a16="http://schemas.microsoft.com/office/drawing/2014/main" id="{327BEA18-22EC-4E6D-BB84-641474E4CD1D}"/>
              </a:ext>
            </a:extLst>
          </p:cNvPr>
          <p:cNvSpPr txBox="1"/>
          <p:nvPr/>
        </p:nvSpPr>
        <p:spPr>
          <a:xfrm>
            <a:off x="6555046" y="5705964"/>
            <a:ext cx="3691448" cy="369332"/>
          </a:xfrm>
          <a:prstGeom prst="rect">
            <a:avLst/>
          </a:prstGeom>
          <a:noFill/>
        </p:spPr>
        <p:txBody>
          <a:bodyPr wrap="square">
            <a:spAutoFit/>
          </a:bodyPr>
          <a:lstStyle/>
          <a:p>
            <a:r>
              <a:rPr lang="en-US" dirty="0"/>
              <a:t>Knowledge Check</a:t>
            </a:r>
          </a:p>
        </p:txBody>
      </p:sp>
      <p:sp>
        <p:nvSpPr>
          <p:cNvPr id="20" name="Oval 19">
            <a:extLst>
              <a:ext uri="{FF2B5EF4-FFF2-40B4-BE49-F238E27FC236}">
                <a16:creationId xmlns:a16="http://schemas.microsoft.com/office/drawing/2014/main" id="{EFB6C3DE-F986-4F69-AAF0-F17FA5D0D584}"/>
              </a:ext>
            </a:extLst>
          </p:cNvPr>
          <p:cNvSpPr/>
          <p:nvPr/>
        </p:nvSpPr>
        <p:spPr>
          <a:xfrm>
            <a:off x="6002920" y="5091752"/>
            <a:ext cx="409543" cy="409543"/>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9A3E64DE-A59A-4673-9AC5-9D46690B80FD}"/>
              </a:ext>
            </a:extLst>
          </p:cNvPr>
          <p:cNvSpPr/>
          <p:nvPr/>
        </p:nvSpPr>
        <p:spPr>
          <a:xfrm>
            <a:off x="6002558" y="5730390"/>
            <a:ext cx="409543" cy="409543"/>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1BD38224-0BD0-4D82-B9DC-216EC140B72C}"/>
              </a:ext>
            </a:extLst>
          </p:cNvPr>
          <p:cNvSpPr/>
          <p:nvPr/>
        </p:nvSpPr>
        <p:spPr>
          <a:xfrm>
            <a:off x="5975924" y="3218717"/>
            <a:ext cx="409543" cy="409543"/>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A3E3985E-4F3B-409E-B800-71B01C4B3675}"/>
              </a:ext>
            </a:extLst>
          </p:cNvPr>
          <p:cNvSpPr txBox="1"/>
          <p:nvPr/>
        </p:nvSpPr>
        <p:spPr>
          <a:xfrm>
            <a:off x="6497166" y="3237483"/>
            <a:ext cx="1794578" cy="369332"/>
          </a:xfrm>
          <a:prstGeom prst="rect">
            <a:avLst/>
          </a:prstGeom>
          <a:noFill/>
        </p:spPr>
        <p:txBody>
          <a:bodyPr wrap="square">
            <a:spAutoFit/>
          </a:bodyPr>
          <a:lstStyle/>
          <a:p>
            <a:r>
              <a:rPr lang="en-US" dirty="0"/>
              <a:t>IaaS, </a:t>
            </a:r>
            <a:r>
              <a:rPr lang="en-US" dirty="0" err="1"/>
              <a:t>Paas</a:t>
            </a:r>
            <a:r>
              <a:rPr lang="en-US" dirty="0"/>
              <a:t>, </a:t>
            </a:r>
            <a:r>
              <a:rPr lang="en-US" dirty="0" err="1"/>
              <a:t>Saas</a:t>
            </a:r>
            <a:endParaRPr lang="en-US" dirty="0"/>
          </a:p>
        </p:txBody>
      </p:sp>
    </p:spTree>
    <p:extLst>
      <p:ext uri="{BB962C8B-B14F-4D97-AF65-F5344CB8AC3E}">
        <p14:creationId xmlns:p14="http://schemas.microsoft.com/office/powerpoint/2010/main" val="2528161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A3890"/>
          </a:solidFill>
        </p:spPr>
        <p:txBody>
          <a:bodyPr wrap="square" lIns="0" tIns="0" rIns="0" bIns="0" rtlCol="0"/>
          <a:lstStyle/>
          <a:p>
            <a:endParaRPr sz="2400"/>
          </a:p>
        </p:txBody>
      </p:sp>
      <p:grpSp>
        <p:nvGrpSpPr>
          <p:cNvPr id="3" name="object 3"/>
          <p:cNvGrpSpPr/>
          <p:nvPr/>
        </p:nvGrpSpPr>
        <p:grpSpPr>
          <a:xfrm>
            <a:off x="8131171" y="5"/>
            <a:ext cx="4061460" cy="2707640"/>
            <a:chOff x="6098378" y="4"/>
            <a:chExt cx="3046095" cy="2030730"/>
          </a:xfrm>
        </p:grpSpPr>
        <p:sp>
          <p:nvSpPr>
            <p:cNvPr id="4" name="object 4"/>
            <p:cNvSpPr/>
            <p:nvPr/>
          </p:nvSpPr>
          <p:spPr>
            <a:xfrm>
              <a:off x="8128803" y="15"/>
              <a:ext cx="1015365" cy="1015365"/>
            </a:xfrm>
            <a:custGeom>
              <a:avLst/>
              <a:gdLst/>
              <a:ahLst/>
              <a:cxnLst/>
              <a:rect l="l" t="t" r="r" b="b"/>
              <a:pathLst>
                <a:path w="1015365" h="1015365">
                  <a:moveTo>
                    <a:pt x="1015199" y="1015199"/>
                  </a:moveTo>
                  <a:lnTo>
                    <a:pt x="0" y="1015199"/>
                  </a:ln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5" name="object 5"/>
            <p:cNvSpPr/>
            <p:nvPr/>
          </p:nvSpPr>
          <p:spPr>
            <a:xfrm>
              <a:off x="7113463" y="4"/>
              <a:ext cx="1015365" cy="1015365"/>
            </a:xfrm>
            <a:custGeom>
              <a:avLst/>
              <a:gdLst/>
              <a:ahLst/>
              <a:cxnLst/>
              <a:rect l="l" t="t" r="r" b="b"/>
              <a:pathLst>
                <a:path w="1015365" h="1015365">
                  <a:moveTo>
                    <a:pt x="1015199" y="1015199"/>
                  </a:moveTo>
                  <a:lnTo>
                    <a:pt x="0" y="1015199"/>
                  </a:lnTo>
                  <a:lnTo>
                    <a:pt x="1015199" y="0"/>
                  </a:lnTo>
                  <a:lnTo>
                    <a:pt x="1015199" y="1015199"/>
                  </a:lnTo>
                  <a:close/>
                </a:path>
              </a:pathLst>
            </a:custGeom>
            <a:solidFill>
              <a:srgbClr val="3849AB"/>
            </a:solidFill>
          </p:spPr>
          <p:txBody>
            <a:bodyPr wrap="square" lIns="0" tIns="0" rIns="0" bIns="0" rtlCol="0"/>
            <a:lstStyle/>
            <a:p>
              <a:endParaRPr sz="2400"/>
            </a:p>
          </p:txBody>
        </p:sp>
        <p:sp>
          <p:nvSpPr>
            <p:cNvPr id="6" name="object 6"/>
            <p:cNvSpPr/>
            <p:nvPr/>
          </p:nvSpPr>
          <p:spPr>
            <a:xfrm>
              <a:off x="7113588" y="106"/>
              <a:ext cx="1015365" cy="1015365"/>
            </a:xfrm>
            <a:custGeom>
              <a:avLst/>
              <a:gdLst/>
              <a:ahLst/>
              <a:cxnLst/>
              <a:rect l="l" t="t" r="r" b="b"/>
              <a:pathLst>
                <a:path w="1015365" h="1015365">
                  <a:moveTo>
                    <a:pt x="0" y="1015199"/>
                  </a:moveTo>
                  <a:lnTo>
                    <a:pt x="0" y="0"/>
                  </a:lnTo>
                  <a:lnTo>
                    <a:pt x="1015199" y="0"/>
                  </a:lnTo>
                  <a:lnTo>
                    <a:pt x="0" y="1015199"/>
                  </a:lnTo>
                  <a:close/>
                </a:path>
              </a:pathLst>
            </a:custGeom>
            <a:solidFill>
              <a:srgbClr val="7890CD"/>
            </a:solidFill>
          </p:spPr>
          <p:txBody>
            <a:bodyPr wrap="square" lIns="0" tIns="0" rIns="0" bIns="0" rtlCol="0"/>
            <a:lstStyle/>
            <a:p>
              <a:endParaRPr sz="2400"/>
            </a:p>
          </p:txBody>
        </p:sp>
        <p:sp>
          <p:nvSpPr>
            <p:cNvPr id="7" name="object 7"/>
            <p:cNvSpPr/>
            <p:nvPr/>
          </p:nvSpPr>
          <p:spPr>
            <a:xfrm>
              <a:off x="6098378" y="96"/>
              <a:ext cx="1015365" cy="1015365"/>
            </a:xfrm>
            <a:custGeom>
              <a:avLst/>
              <a:gdLst/>
              <a:ahLst/>
              <a:cxnLst/>
              <a:rect l="l" t="t" r="r" b="b"/>
              <a:pathLst>
                <a:path w="1015365" h="1015365">
                  <a:moveTo>
                    <a:pt x="1015199" y="1015199"/>
                  </a:move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8" name="object 8"/>
            <p:cNvSpPr/>
            <p:nvPr/>
          </p:nvSpPr>
          <p:spPr>
            <a:xfrm>
              <a:off x="8128789" y="1015375"/>
              <a:ext cx="1015365" cy="1015365"/>
            </a:xfrm>
            <a:custGeom>
              <a:avLst/>
              <a:gdLst/>
              <a:ahLst/>
              <a:cxnLst/>
              <a:rect l="l" t="t" r="r" b="b"/>
              <a:pathLst>
                <a:path w="1015365" h="1015364">
                  <a:moveTo>
                    <a:pt x="1015199" y="1015200"/>
                  </a:moveTo>
                  <a:lnTo>
                    <a:pt x="0" y="0"/>
                  </a:lnTo>
                  <a:lnTo>
                    <a:pt x="1015199" y="0"/>
                  </a:lnTo>
                  <a:lnTo>
                    <a:pt x="1015199" y="1015200"/>
                  </a:lnTo>
                  <a:close/>
                </a:path>
              </a:pathLst>
            </a:custGeom>
            <a:solidFill>
              <a:srgbClr val="7890CD"/>
            </a:solidFill>
          </p:spPr>
          <p:txBody>
            <a:bodyPr wrap="square" lIns="0" tIns="0" rIns="0" bIns="0" rtlCol="0"/>
            <a:lstStyle/>
            <a:p>
              <a:endParaRPr sz="2400"/>
            </a:p>
          </p:txBody>
        </p:sp>
      </p:grpSp>
      <p:sp>
        <p:nvSpPr>
          <p:cNvPr id="9" name="object 9"/>
          <p:cNvSpPr txBox="1">
            <a:spLocks noGrp="1"/>
          </p:cNvSpPr>
          <p:nvPr>
            <p:ph type="title"/>
          </p:nvPr>
        </p:nvSpPr>
        <p:spPr>
          <a:xfrm>
            <a:off x="885955" y="2507989"/>
            <a:ext cx="2880360" cy="878873"/>
          </a:xfrm>
          <a:prstGeom prst="rect">
            <a:avLst/>
          </a:prstGeom>
        </p:spPr>
        <p:txBody>
          <a:bodyPr vert="horz" wrap="square" lIns="0" tIns="16933" rIns="0" bIns="0" rtlCol="0" anchor="ctr">
            <a:spAutoFit/>
          </a:bodyPr>
          <a:lstStyle/>
          <a:p>
            <a:pPr marL="16933">
              <a:lnSpc>
                <a:spcPct val="100000"/>
              </a:lnSpc>
              <a:spcBef>
                <a:spcPts val="133"/>
              </a:spcBef>
            </a:pPr>
            <a:r>
              <a:rPr sz="5600" spc="267" dirty="0">
                <a:solidFill>
                  <a:schemeClr val="bg1"/>
                </a:solidFill>
              </a:rPr>
              <a:t>Elasticity</a:t>
            </a:r>
            <a:endParaRPr sz="5600" dirty="0">
              <a:solidFill>
                <a:schemeClr val="bg1"/>
              </a:solidFill>
            </a:endParaRPr>
          </a:p>
        </p:txBody>
      </p:sp>
      <p:sp>
        <p:nvSpPr>
          <p:cNvPr id="11" name="TextBox 10">
            <a:extLst>
              <a:ext uri="{FF2B5EF4-FFF2-40B4-BE49-F238E27FC236}">
                <a16:creationId xmlns:a16="http://schemas.microsoft.com/office/drawing/2014/main" id="{33F449E1-8BEA-43E8-8870-AA7D3164C8A6}"/>
              </a:ext>
            </a:extLst>
          </p:cNvPr>
          <p:cNvSpPr txBox="1"/>
          <p:nvPr/>
        </p:nvSpPr>
        <p:spPr>
          <a:xfrm>
            <a:off x="561511" y="4540902"/>
            <a:ext cx="11396710" cy="1323439"/>
          </a:xfrm>
          <a:prstGeom prst="rect">
            <a:avLst/>
          </a:prstGeom>
          <a:noFill/>
        </p:spPr>
        <p:txBody>
          <a:bodyPr wrap="square">
            <a:spAutoFit/>
          </a:bodyPr>
          <a:lstStyle/>
          <a:p>
            <a:pPr marL="16933" marR="6773">
              <a:lnSpc>
                <a:spcPct val="100299"/>
              </a:lnSpc>
              <a:spcBef>
                <a:spcPts val="107"/>
              </a:spcBef>
            </a:pPr>
            <a:r>
              <a:rPr lang="en-US" sz="4000" spc="187" dirty="0">
                <a:solidFill>
                  <a:srgbClr val="FFFFFF"/>
                </a:solidFill>
                <a:latin typeface="Gill Sans MT"/>
                <a:cs typeface="Gill Sans MT"/>
              </a:rPr>
              <a:t>The </a:t>
            </a:r>
            <a:r>
              <a:rPr lang="en-US" sz="4000" spc="240" dirty="0">
                <a:solidFill>
                  <a:srgbClr val="FFFFFF"/>
                </a:solidFill>
                <a:latin typeface="Gill Sans MT"/>
                <a:cs typeface="Gill Sans MT"/>
              </a:rPr>
              <a:t>ability </a:t>
            </a:r>
            <a:r>
              <a:rPr lang="en-US" sz="4000" spc="367" dirty="0">
                <a:solidFill>
                  <a:srgbClr val="FFFFFF"/>
                </a:solidFill>
                <a:latin typeface="Gill Sans MT"/>
                <a:cs typeface="Gill Sans MT"/>
              </a:rPr>
              <a:t>of </a:t>
            </a:r>
            <a:r>
              <a:rPr lang="en-US" sz="4000" spc="747" dirty="0">
                <a:solidFill>
                  <a:srgbClr val="FFFFFF"/>
                </a:solidFill>
                <a:latin typeface="Gill Sans MT"/>
                <a:cs typeface="Gill Sans MT"/>
              </a:rPr>
              <a:t>a </a:t>
            </a:r>
            <a:r>
              <a:rPr lang="en-US" sz="4000" spc="460" dirty="0">
                <a:solidFill>
                  <a:srgbClr val="FFFFFF"/>
                </a:solidFill>
                <a:latin typeface="Gill Sans MT"/>
                <a:cs typeface="Gill Sans MT"/>
              </a:rPr>
              <a:t>system </a:t>
            </a:r>
            <a:r>
              <a:rPr lang="en-US" sz="4000" dirty="0">
                <a:solidFill>
                  <a:srgbClr val="FFFFFF"/>
                </a:solidFill>
                <a:latin typeface="Gill Sans MT"/>
                <a:cs typeface="Gill Sans MT"/>
              </a:rPr>
              <a:t>to</a:t>
            </a:r>
            <a:r>
              <a:rPr lang="en-US" sz="4000" spc="7" dirty="0">
                <a:solidFill>
                  <a:srgbClr val="FFFFFF"/>
                </a:solidFill>
                <a:latin typeface="Gill Sans MT"/>
                <a:cs typeface="Gill Sans MT"/>
              </a:rPr>
              <a:t> </a:t>
            </a:r>
            <a:r>
              <a:rPr lang="en-US" sz="4000" spc="333" dirty="0">
                <a:solidFill>
                  <a:srgbClr val="FFFFFF"/>
                </a:solidFill>
                <a:latin typeface="Gill Sans MT"/>
                <a:cs typeface="Gill Sans MT"/>
              </a:rPr>
              <a:t>automatically </a:t>
            </a:r>
            <a:r>
              <a:rPr lang="en-US" sz="4000" spc="180" dirty="0">
                <a:solidFill>
                  <a:srgbClr val="FFFFFF"/>
                </a:solidFill>
                <a:latin typeface="Gill Sans MT"/>
                <a:cs typeface="Gill Sans MT"/>
              </a:rPr>
              <a:t>grow </a:t>
            </a:r>
            <a:r>
              <a:rPr lang="en-US" sz="4000" spc="460" dirty="0">
                <a:solidFill>
                  <a:srgbClr val="FFFFFF"/>
                </a:solidFill>
                <a:latin typeface="Gill Sans MT"/>
                <a:cs typeface="Gill Sans MT"/>
              </a:rPr>
              <a:t>and </a:t>
            </a:r>
            <a:r>
              <a:rPr lang="en-US" sz="4000" spc="227" dirty="0">
                <a:solidFill>
                  <a:srgbClr val="FFFFFF"/>
                </a:solidFill>
                <a:latin typeface="Gill Sans MT"/>
                <a:cs typeface="Gill Sans MT"/>
              </a:rPr>
              <a:t>shrink</a:t>
            </a:r>
            <a:r>
              <a:rPr lang="en-US" sz="4000" spc="-227" dirty="0">
                <a:solidFill>
                  <a:srgbClr val="FFFFFF"/>
                </a:solidFill>
                <a:latin typeface="Gill Sans MT"/>
                <a:cs typeface="Gill Sans MT"/>
              </a:rPr>
              <a:t> </a:t>
            </a:r>
            <a:r>
              <a:rPr lang="en-US" sz="4000" spc="520" dirty="0">
                <a:solidFill>
                  <a:srgbClr val="FFFFFF"/>
                </a:solidFill>
                <a:latin typeface="Gill Sans MT"/>
                <a:cs typeface="Gill Sans MT"/>
              </a:rPr>
              <a:t>based</a:t>
            </a:r>
            <a:r>
              <a:rPr lang="en-US" sz="4000" spc="-220" dirty="0">
                <a:solidFill>
                  <a:srgbClr val="FFFFFF"/>
                </a:solidFill>
                <a:latin typeface="Gill Sans MT"/>
                <a:cs typeface="Gill Sans MT"/>
              </a:rPr>
              <a:t> </a:t>
            </a:r>
            <a:r>
              <a:rPr lang="en-US" sz="4000" spc="220" dirty="0">
                <a:solidFill>
                  <a:srgbClr val="FFFFFF"/>
                </a:solidFill>
                <a:latin typeface="Gill Sans MT"/>
                <a:cs typeface="Gill Sans MT"/>
              </a:rPr>
              <a:t>on</a:t>
            </a:r>
            <a:r>
              <a:rPr lang="en-US" sz="4000" spc="-227" dirty="0">
                <a:solidFill>
                  <a:srgbClr val="FFFFFF"/>
                </a:solidFill>
                <a:latin typeface="Gill Sans MT"/>
                <a:cs typeface="Gill Sans MT"/>
              </a:rPr>
              <a:t> </a:t>
            </a:r>
            <a:r>
              <a:rPr lang="en-US" sz="4000" spc="320" dirty="0">
                <a:solidFill>
                  <a:srgbClr val="FFFFFF"/>
                </a:solidFill>
                <a:latin typeface="Gill Sans MT"/>
                <a:cs typeface="Gill Sans MT"/>
              </a:rPr>
              <a:t>application </a:t>
            </a:r>
            <a:r>
              <a:rPr lang="en-US" sz="4000" spc="-1760" dirty="0">
                <a:solidFill>
                  <a:srgbClr val="FFFFFF"/>
                </a:solidFill>
                <a:latin typeface="Gill Sans MT"/>
                <a:cs typeface="Gill Sans MT"/>
              </a:rPr>
              <a:t> </a:t>
            </a:r>
            <a:r>
              <a:rPr lang="en-US" sz="4000" spc="453" dirty="0">
                <a:solidFill>
                  <a:srgbClr val="FFFFFF"/>
                </a:solidFill>
                <a:latin typeface="Gill Sans MT"/>
                <a:cs typeface="Gill Sans MT"/>
              </a:rPr>
              <a:t>demand</a:t>
            </a:r>
            <a:endParaRPr lang="en-US" sz="4000" dirty="0">
              <a:latin typeface="Gill Sans MT"/>
              <a:cs typeface="Gill Sans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8633" y="663649"/>
            <a:ext cx="10645987" cy="5531272"/>
            <a:chOff x="583975" y="497737"/>
            <a:chExt cx="7984490" cy="4148454"/>
          </a:xfrm>
        </p:grpSpPr>
        <p:sp>
          <p:nvSpPr>
            <p:cNvPr id="3" name="object 3"/>
            <p:cNvSpPr/>
            <p:nvPr/>
          </p:nvSpPr>
          <p:spPr>
            <a:xfrm>
              <a:off x="599100" y="502499"/>
              <a:ext cx="7946390" cy="4138929"/>
            </a:xfrm>
            <a:custGeom>
              <a:avLst/>
              <a:gdLst/>
              <a:ahLst/>
              <a:cxnLst/>
              <a:rect l="l" t="t" r="r" b="b"/>
              <a:pathLst>
                <a:path w="7946390" h="4138929">
                  <a:moveTo>
                    <a:pt x="7945799" y="4138499"/>
                  </a:moveTo>
                  <a:lnTo>
                    <a:pt x="0" y="4138499"/>
                  </a:lnTo>
                  <a:lnTo>
                    <a:pt x="0" y="0"/>
                  </a:lnTo>
                  <a:lnTo>
                    <a:pt x="7945799" y="0"/>
                  </a:lnTo>
                  <a:lnTo>
                    <a:pt x="7945799" y="4138499"/>
                  </a:lnTo>
                  <a:close/>
                </a:path>
              </a:pathLst>
            </a:custGeom>
            <a:solidFill>
              <a:srgbClr val="F3F3F3"/>
            </a:solidFill>
          </p:spPr>
          <p:txBody>
            <a:bodyPr wrap="square" lIns="0" tIns="0" rIns="0" bIns="0" rtlCol="0"/>
            <a:lstStyle/>
            <a:p>
              <a:endParaRPr sz="2400"/>
            </a:p>
          </p:txBody>
        </p:sp>
        <p:sp>
          <p:nvSpPr>
            <p:cNvPr id="4" name="object 4"/>
            <p:cNvSpPr/>
            <p:nvPr/>
          </p:nvSpPr>
          <p:spPr>
            <a:xfrm>
              <a:off x="599100" y="502499"/>
              <a:ext cx="7946390" cy="4138929"/>
            </a:xfrm>
            <a:custGeom>
              <a:avLst/>
              <a:gdLst/>
              <a:ahLst/>
              <a:cxnLst/>
              <a:rect l="l" t="t" r="r" b="b"/>
              <a:pathLst>
                <a:path w="7946390" h="4138929">
                  <a:moveTo>
                    <a:pt x="0" y="0"/>
                  </a:moveTo>
                  <a:lnTo>
                    <a:pt x="7945799" y="0"/>
                  </a:lnTo>
                  <a:lnTo>
                    <a:pt x="7945799" y="4138499"/>
                  </a:lnTo>
                  <a:lnTo>
                    <a:pt x="0" y="4138499"/>
                  </a:lnTo>
                  <a:lnTo>
                    <a:pt x="0" y="0"/>
                  </a:lnTo>
                  <a:close/>
                </a:path>
              </a:pathLst>
            </a:custGeom>
            <a:ln w="9524">
              <a:solidFill>
                <a:srgbClr val="434343"/>
              </a:solidFill>
            </a:ln>
          </p:spPr>
          <p:txBody>
            <a:bodyPr wrap="square" lIns="0" tIns="0" rIns="0" bIns="0" rtlCol="0"/>
            <a:lstStyle/>
            <a:p>
              <a:endParaRPr sz="2400"/>
            </a:p>
          </p:txBody>
        </p:sp>
        <p:sp>
          <p:nvSpPr>
            <p:cNvPr id="5" name="object 5"/>
            <p:cNvSpPr/>
            <p:nvPr/>
          </p:nvSpPr>
          <p:spPr>
            <a:xfrm>
              <a:off x="603025" y="1131174"/>
              <a:ext cx="7816215" cy="3453129"/>
            </a:xfrm>
            <a:custGeom>
              <a:avLst/>
              <a:gdLst/>
              <a:ahLst/>
              <a:cxnLst/>
              <a:rect l="l" t="t" r="r" b="b"/>
              <a:pathLst>
                <a:path w="7816215" h="3453129">
                  <a:moveTo>
                    <a:pt x="177374" y="3452649"/>
                  </a:moveTo>
                  <a:lnTo>
                    <a:pt x="212038" y="3418345"/>
                  </a:lnTo>
                  <a:lnTo>
                    <a:pt x="248984" y="3379502"/>
                  </a:lnTo>
                  <a:lnTo>
                    <a:pt x="288150" y="3336318"/>
                  </a:lnTo>
                  <a:lnTo>
                    <a:pt x="329477" y="3288989"/>
                  </a:lnTo>
                  <a:lnTo>
                    <a:pt x="372903" y="3237714"/>
                  </a:lnTo>
                  <a:lnTo>
                    <a:pt x="418366" y="3182689"/>
                  </a:lnTo>
                  <a:lnTo>
                    <a:pt x="465804" y="3124112"/>
                  </a:lnTo>
                  <a:lnTo>
                    <a:pt x="490246" y="3093553"/>
                  </a:lnTo>
                  <a:lnTo>
                    <a:pt x="515158" y="3062181"/>
                  </a:lnTo>
                  <a:lnTo>
                    <a:pt x="540534" y="3030018"/>
                  </a:lnTo>
                  <a:lnTo>
                    <a:pt x="566365" y="2997091"/>
                  </a:lnTo>
                  <a:lnTo>
                    <a:pt x="592645" y="2963425"/>
                  </a:lnTo>
                  <a:lnTo>
                    <a:pt x="619365" y="2929042"/>
                  </a:lnTo>
                  <a:lnTo>
                    <a:pt x="646518" y="2893969"/>
                  </a:lnTo>
                  <a:lnTo>
                    <a:pt x="674096" y="2858230"/>
                  </a:lnTo>
                  <a:lnTo>
                    <a:pt x="702091" y="2821850"/>
                  </a:lnTo>
                  <a:lnTo>
                    <a:pt x="730496" y="2784853"/>
                  </a:lnTo>
                  <a:lnTo>
                    <a:pt x="759303" y="2747264"/>
                  </a:lnTo>
                  <a:lnTo>
                    <a:pt x="788505" y="2709108"/>
                  </a:lnTo>
                  <a:lnTo>
                    <a:pt x="818093" y="2670408"/>
                  </a:lnTo>
                  <a:lnTo>
                    <a:pt x="848060" y="2631191"/>
                  </a:lnTo>
                  <a:lnTo>
                    <a:pt x="878399" y="2591481"/>
                  </a:lnTo>
                  <a:lnTo>
                    <a:pt x="909102" y="2551302"/>
                  </a:lnTo>
                  <a:lnTo>
                    <a:pt x="940161" y="2510679"/>
                  </a:lnTo>
                  <a:lnTo>
                    <a:pt x="971569" y="2469636"/>
                  </a:lnTo>
                  <a:lnTo>
                    <a:pt x="1003317" y="2428199"/>
                  </a:lnTo>
                  <a:lnTo>
                    <a:pt x="1035398" y="2386392"/>
                  </a:lnTo>
                  <a:lnTo>
                    <a:pt x="1067805" y="2344239"/>
                  </a:lnTo>
                  <a:lnTo>
                    <a:pt x="1100530" y="2301766"/>
                  </a:lnTo>
                  <a:lnTo>
                    <a:pt x="1133565" y="2258997"/>
                  </a:lnTo>
                  <a:lnTo>
                    <a:pt x="1166903" y="2215956"/>
                  </a:lnTo>
                  <a:lnTo>
                    <a:pt x="1200535" y="2172669"/>
                  </a:lnTo>
                  <a:lnTo>
                    <a:pt x="1234455" y="2129160"/>
                  </a:lnTo>
                  <a:lnTo>
                    <a:pt x="1268654" y="2085453"/>
                  </a:lnTo>
                  <a:lnTo>
                    <a:pt x="1303125" y="2041574"/>
                  </a:lnTo>
                  <a:lnTo>
                    <a:pt x="1337861" y="1997547"/>
                  </a:lnTo>
                  <a:lnTo>
                    <a:pt x="1372853" y="1953396"/>
                  </a:lnTo>
                  <a:lnTo>
                    <a:pt x="1408093" y="1909147"/>
                  </a:lnTo>
                  <a:lnTo>
                    <a:pt x="1443576" y="1864824"/>
                  </a:lnTo>
                  <a:lnTo>
                    <a:pt x="1479291" y="1820451"/>
                  </a:lnTo>
                  <a:lnTo>
                    <a:pt x="1515233" y="1776054"/>
                  </a:lnTo>
                  <a:lnTo>
                    <a:pt x="1551393" y="1731657"/>
                  </a:lnTo>
                  <a:lnTo>
                    <a:pt x="1587764" y="1687284"/>
                  </a:lnTo>
                  <a:lnTo>
                    <a:pt x="1624337" y="1642961"/>
                  </a:lnTo>
                  <a:lnTo>
                    <a:pt x="1661106" y="1598712"/>
                  </a:lnTo>
                  <a:lnTo>
                    <a:pt x="1698063" y="1554561"/>
                  </a:lnTo>
                  <a:lnTo>
                    <a:pt x="1735200" y="1510534"/>
                  </a:lnTo>
                  <a:lnTo>
                    <a:pt x="1772508" y="1466655"/>
                  </a:lnTo>
                  <a:lnTo>
                    <a:pt x="1809982" y="1422948"/>
                  </a:lnTo>
                  <a:lnTo>
                    <a:pt x="1847613" y="1379439"/>
                  </a:lnTo>
                  <a:lnTo>
                    <a:pt x="1885393" y="1336152"/>
                  </a:lnTo>
                  <a:lnTo>
                    <a:pt x="1923314" y="1293111"/>
                  </a:lnTo>
                  <a:lnTo>
                    <a:pt x="1961370" y="1250342"/>
                  </a:lnTo>
                  <a:lnTo>
                    <a:pt x="1999552" y="1207869"/>
                  </a:lnTo>
                  <a:lnTo>
                    <a:pt x="2037853" y="1165716"/>
                  </a:lnTo>
                  <a:lnTo>
                    <a:pt x="2076265" y="1123909"/>
                  </a:lnTo>
                  <a:lnTo>
                    <a:pt x="2114780" y="1082472"/>
                  </a:lnTo>
                  <a:lnTo>
                    <a:pt x="2153391" y="1041429"/>
                  </a:lnTo>
                  <a:lnTo>
                    <a:pt x="2192090" y="1000806"/>
                  </a:lnTo>
                  <a:lnTo>
                    <a:pt x="2230869" y="960627"/>
                  </a:lnTo>
                  <a:lnTo>
                    <a:pt x="2269722" y="920917"/>
                  </a:lnTo>
                  <a:lnTo>
                    <a:pt x="2308639" y="881700"/>
                  </a:lnTo>
                  <a:lnTo>
                    <a:pt x="2347614" y="843000"/>
                  </a:lnTo>
                  <a:lnTo>
                    <a:pt x="2386638" y="804844"/>
                  </a:lnTo>
                  <a:lnTo>
                    <a:pt x="2425705" y="767255"/>
                  </a:lnTo>
                  <a:lnTo>
                    <a:pt x="2464806" y="730258"/>
                  </a:lnTo>
                  <a:lnTo>
                    <a:pt x="2503934" y="693878"/>
                  </a:lnTo>
                  <a:lnTo>
                    <a:pt x="2543081" y="658139"/>
                  </a:lnTo>
                  <a:lnTo>
                    <a:pt x="2582240" y="623066"/>
                  </a:lnTo>
                  <a:lnTo>
                    <a:pt x="2621402" y="588683"/>
                  </a:lnTo>
                  <a:lnTo>
                    <a:pt x="2660561" y="555017"/>
                  </a:lnTo>
                  <a:lnTo>
                    <a:pt x="2699708" y="522090"/>
                  </a:lnTo>
                  <a:lnTo>
                    <a:pt x="2738836" y="489927"/>
                  </a:lnTo>
                  <a:lnTo>
                    <a:pt x="2777937" y="458555"/>
                  </a:lnTo>
                  <a:lnTo>
                    <a:pt x="2817004" y="427996"/>
                  </a:lnTo>
                  <a:lnTo>
                    <a:pt x="2856029" y="398276"/>
                  </a:lnTo>
                  <a:lnTo>
                    <a:pt x="2895004" y="369419"/>
                  </a:lnTo>
                  <a:lnTo>
                    <a:pt x="2933921" y="341450"/>
                  </a:lnTo>
                  <a:lnTo>
                    <a:pt x="2972773" y="314394"/>
                  </a:lnTo>
                  <a:lnTo>
                    <a:pt x="3011553" y="288275"/>
                  </a:lnTo>
                  <a:lnTo>
                    <a:pt x="3050252" y="263119"/>
                  </a:lnTo>
                  <a:lnTo>
                    <a:pt x="3088863" y="238949"/>
                  </a:lnTo>
                  <a:lnTo>
                    <a:pt x="3127378" y="215790"/>
                  </a:lnTo>
                  <a:lnTo>
                    <a:pt x="3165790" y="193668"/>
                  </a:lnTo>
                  <a:lnTo>
                    <a:pt x="3204091" y="172606"/>
                  </a:lnTo>
                  <a:lnTo>
                    <a:pt x="3242273" y="152629"/>
                  </a:lnTo>
                  <a:lnTo>
                    <a:pt x="3280328" y="133763"/>
                  </a:lnTo>
                  <a:lnTo>
                    <a:pt x="3318250" y="116031"/>
                  </a:lnTo>
                  <a:lnTo>
                    <a:pt x="3356030" y="99459"/>
                  </a:lnTo>
                  <a:lnTo>
                    <a:pt x="3393661" y="84070"/>
                  </a:lnTo>
                  <a:lnTo>
                    <a:pt x="3431134" y="69891"/>
                  </a:lnTo>
                  <a:lnTo>
                    <a:pt x="3468443" y="56944"/>
                  </a:lnTo>
                  <a:lnTo>
                    <a:pt x="3505580" y="45256"/>
                  </a:lnTo>
                  <a:lnTo>
                    <a:pt x="3542536" y="34850"/>
                  </a:lnTo>
                  <a:lnTo>
                    <a:pt x="3615879" y="17986"/>
                  </a:lnTo>
                  <a:lnTo>
                    <a:pt x="3688410" y="6549"/>
                  </a:lnTo>
                  <a:lnTo>
                    <a:pt x="3760067" y="735"/>
                  </a:lnTo>
                  <a:lnTo>
                    <a:pt x="3795549" y="0"/>
                  </a:lnTo>
                  <a:lnTo>
                    <a:pt x="3829840" y="684"/>
                  </a:lnTo>
                  <a:lnTo>
                    <a:pt x="3899537" y="6093"/>
                  </a:lnTo>
                  <a:lnTo>
                    <a:pt x="3970660" y="16741"/>
                  </a:lnTo>
                  <a:lnTo>
                    <a:pt x="4043131" y="32452"/>
                  </a:lnTo>
                  <a:lnTo>
                    <a:pt x="4116877" y="53049"/>
                  </a:lnTo>
                  <a:lnTo>
                    <a:pt x="4154204" y="65124"/>
                  </a:lnTo>
                  <a:lnTo>
                    <a:pt x="4191821" y="78354"/>
                  </a:lnTo>
                  <a:lnTo>
                    <a:pt x="4229719" y="92717"/>
                  </a:lnTo>
                  <a:lnTo>
                    <a:pt x="4267888" y="108191"/>
                  </a:lnTo>
                  <a:lnTo>
                    <a:pt x="4306319" y="124753"/>
                  </a:lnTo>
                  <a:lnTo>
                    <a:pt x="4345002" y="142383"/>
                  </a:lnTo>
                  <a:lnTo>
                    <a:pt x="4383928" y="161056"/>
                  </a:lnTo>
                  <a:lnTo>
                    <a:pt x="4423088" y="180752"/>
                  </a:lnTo>
                  <a:lnTo>
                    <a:pt x="4462472" y="201448"/>
                  </a:lnTo>
                  <a:lnTo>
                    <a:pt x="4502070" y="223122"/>
                  </a:lnTo>
                  <a:lnTo>
                    <a:pt x="4541874" y="245752"/>
                  </a:lnTo>
                  <a:lnTo>
                    <a:pt x="4581873" y="269316"/>
                  </a:lnTo>
                  <a:lnTo>
                    <a:pt x="4622059" y="293792"/>
                  </a:lnTo>
                  <a:lnTo>
                    <a:pt x="4662421" y="319157"/>
                  </a:lnTo>
                  <a:lnTo>
                    <a:pt x="4702951" y="345390"/>
                  </a:lnTo>
                  <a:lnTo>
                    <a:pt x="4743639" y="372469"/>
                  </a:lnTo>
                  <a:lnTo>
                    <a:pt x="4784475" y="400370"/>
                  </a:lnTo>
                  <a:lnTo>
                    <a:pt x="4825451" y="429073"/>
                  </a:lnTo>
                  <a:lnTo>
                    <a:pt x="4866556" y="458555"/>
                  </a:lnTo>
                  <a:lnTo>
                    <a:pt x="4907781" y="488793"/>
                  </a:lnTo>
                  <a:lnTo>
                    <a:pt x="4949117" y="519767"/>
                  </a:lnTo>
                  <a:lnTo>
                    <a:pt x="4990554" y="551453"/>
                  </a:lnTo>
                  <a:lnTo>
                    <a:pt x="5032083" y="583830"/>
                  </a:lnTo>
                  <a:lnTo>
                    <a:pt x="5073694" y="616875"/>
                  </a:lnTo>
                  <a:lnTo>
                    <a:pt x="5115379" y="650566"/>
                  </a:lnTo>
                  <a:lnTo>
                    <a:pt x="5157127" y="684882"/>
                  </a:lnTo>
                  <a:lnTo>
                    <a:pt x="5198929" y="719800"/>
                  </a:lnTo>
                  <a:lnTo>
                    <a:pt x="5240776" y="755297"/>
                  </a:lnTo>
                  <a:lnTo>
                    <a:pt x="5282657" y="791353"/>
                  </a:lnTo>
                  <a:lnTo>
                    <a:pt x="5324565" y="827944"/>
                  </a:lnTo>
                  <a:lnTo>
                    <a:pt x="5366489" y="865049"/>
                  </a:lnTo>
                  <a:lnTo>
                    <a:pt x="5408420" y="902646"/>
                  </a:lnTo>
                  <a:lnTo>
                    <a:pt x="5450348" y="940712"/>
                  </a:lnTo>
                  <a:lnTo>
                    <a:pt x="5492264" y="979225"/>
                  </a:lnTo>
                  <a:lnTo>
                    <a:pt x="5534159" y="1018163"/>
                  </a:lnTo>
                  <a:lnTo>
                    <a:pt x="5576023" y="1057505"/>
                  </a:lnTo>
                  <a:lnTo>
                    <a:pt x="5617847" y="1097227"/>
                  </a:lnTo>
                  <a:lnTo>
                    <a:pt x="5659620" y="1137308"/>
                  </a:lnTo>
                  <a:lnTo>
                    <a:pt x="5701335" y="1177726"/>
                  </a:lnTo>
                  <a:lnTo>
                    <a:pt x="5742981" y="1218458"/>
                  </a:lnTo>
                  <a:lnTo>
                    <a:pt x="5784548" y="1259483"/>
                  </a:lnTo>
                  <a:lnTo>
                    <a:pt x="5826029" y="1300778"/>
                  </a:lnTo>
                  <a:lnTo>
                    <a:pt x="5867412" y="1342321"/>
                  </a:lnTo>
                  <a:lnTo>
                    <a:pt x="5908688" y="1384090"/>
                  </a:lnTo>
                  <a:lnTo>
                    <a:pt x="5949849" y="1426064"/>
                  </a:lnTo>
                  <a:lnTo>
                    <a:pt x="5990885" y="1468219"/>
                  </a:lnTo>
                  <a:lnTo>
                    <a:pt x="6031785" y="1510534"/>
                  </a:lnTo>
                  <a:lnTo>
                    <a:pt x="6072542" y="1552986"/>
                  </a:lnTo>
                  <a:lnTo>
                    <a:pt x="6113145" y="1595554"/>
                  </a:lnTo>
                  <a:lnTo>
                    <a:pt x="6153584" y="1638216"/>
                  </a:lnTo>
                  <a:lnTo>
                    <a:pt x="6193852" y="1680949"/>
                  </a:lnTo>
                  <a:lnTo>
                    <a:pt x="6233937" y="1723731"/>
                  </a:lnTo>
                  <a:lnTo>
                    <a:pt x="6273830" y="1766539"/>
                  </a:lnTo>
                  <a:lnTo>
                    <a:pt x="6313523" y="1809353"/>
                  </a:lnTo>
                  <a:lnTo>
                    <a:pt x="6353006" y="1852150"/>
                  </a:lnTo>
                  <a:lnTo>
                    <a:pt x="6392269" y="1894907"/>
                  </a:lnTo>
                  <a:lnTo>
                    <a:pt x="6431302" y="1937603"/>
                  </a:lnTo>
                  <a:lnTo>
                    <a:pt x="6470097" y="1980215"/>
                  </a:lnTo>
                  <a:lnTo>
                    <a:pt x="6508644" y="2022722"/>
                  </a:lnTo>
                  <a:lnTo>
                    <a:pt x="6546933" y="2065101"/>
                  </a:lnTo>
                  <a:lnTo>
                    <a:pt x="6584956" y="2107330"/>
                  </a:lnTo>
                  <a:lnTo>
                    <a:pt x="6622701" y="2149387"/>
                  </a:lnTo>
                  <a:lnTo>
                    <a:pt x="6660161" y="2191249"/>
                  </a:lnTo>
                  <a:lnTo>
                    <a:pt x="6697326" y="2232896"/>
                  </a:lnTo>
                  <a:lnTo>
                    <a:pt x="6734186" y="2274304"/>
                  </a:lnTo>
                  <a:lnTo>
                    <a:pt x="6770732" y="2315452"/>
                  </a:lnTo>
                  <a:lnTo>
                    <a:pt x="6806954" y="2356317"/>
                  </a:lnTo>
                  <a:lnTo>
                    <a:pt x="6842843" y="2396877"/>
                  </a:lnTo>
                  <a:lnTo>
                    <a:pt x="6878390" y="2437110"/>
                  </a:lnTo>
                  <a:lnTo>
                    <a:pt x="6913584" y="2476995"/>
                  </a:lnTo>
                  <a:lnTo>
                    <a:pt x="6948417" y="2516508"/>
                  </a:lnTo>
                  <a:lnTo>
                    <a:pt x="6982880" y="2555628"/>
                  </a:lnTo>
                  <a:lnTo>
                    <a:pt x="7016962" y="2594333"/>
                  </a:lnTo>
                  <a:lnTo>
                    <a:pt x="7050654" y="2632601"/>
                  </a:lnTo>
                  <a:lnTo>
                    <a:pt x="7083947" y="2670408"/>
                  </a:lnTo>
                  <a:lnTo>
                    <a:pt x="7116832" y="2707735"/>
                  </a:lnTo>
                  <a:lnTo>
                    <a:pt x="7149298" y="2744557"/>
                  </a:lnTo>
                  <a:lnTo>
                    <a:pt x="7181337" y="2780853"/>
                  </a:lnTo>
                  <a:lnTo>
                    <a:pt x="7212939" y="2816602"/>
                  </a:lnTo>
                  <a:lnTo>
                    <a:pt x="7244095" y="2851780"/>
                  </a:lnTo>
                  <a:lnTo>
                    <a:pt x="7274794" y="2886366"/>
                  </a:lnTo>
                  <a:lnTo>
                    <a:pt x="7305029" y="2920338"/>
                  </a:lnTo>
                  <a:lnTo>
                    <a:pt x="7334789" y="2953673"/>
                  </a:lnTo>
                  <a:lnTo>
                    <a:pt x="7364064" y="2986349"/>
                  </a:lnTo>
                  <a:lnTo>
                    <a:pt x="7392846" y="3018345"/>
                  </a:lnTo>
                  <a:lnTo>
                    <a:pt x="7421125" y="3049638"/>
                  </a:lnTo>
                  <a:lnTo>
                    <a:pt x="7448891" y="3080206"/>
                  </a:lnTo>
                  <a:lnTo>
                    <a:pt x="7476136" y="3110027"/>
                  </a:lnTo>
                  <a:lnTo>
                    <a:pt x="7502849" y="3139079"/>
                  </a:lnTo>
                  <a:lnTo>
                    <a:pt x="7529021" y="3167339"/>
                  </a:lnTo>
                  <a:lnTo>
                    <a:pt x="7579706" y="3221397"/>
                  </a:lnTo>
                  <a:lnTo>
                    <a:pt x="7628113" y="3272025"/>
                  </a:lnTo>
                  <a:lnTo>
                    <a:pt x="7674169" y="3319045"/>
                  </a:lnTo>
                  <a:lnTo>
                    <a:pt x="7717797" y="3362280"/>
                  </a:lnTo>
                  <a:lnTo>
                    <a:pt x="7758921" y="3401554"/>
                  </a:lnTo>
                  <a:lnTo>
                    <a:pt x="7797467" y="3436689"/>
                  </a:lnTo>
                  <a:lnTo>
                    <a:pt x="7815749" y="3452649"/>
                  </a:lnTo>
                </a:path>
                <a:path w="7816215" h="3453129">
                  <a:moveTo>
                    <a:pt x="0" y="2258399"/>
                  </a:moveTo>
                  <a:lnTo>
                    <a:pt x="945899" y="2246699"/>
                  </a:lnTo>
                </a:path>
                <a:path w="7816215" h="3453129">
                  <a:moveTo>
                    <a:pt x="934124" y="2234774"/>
                  </a:moveTo>
                  <a:lnTo>
                    <a:pt x="945824" y="1477874"/>
                  </a:lnTo>
                </a:path>
                <a:path w="7816215" h="3453129">
                  <a:moveTo>
                    <a:pt x="945924" y="1489849"/>
                  </a:moveTo>
                  <a:lnTo>
                    <a:pt x="1560924" y="1489849"/>
                  </a:lnTo>
                </a:path>
                <a:path w="7816215" h="3453129">
                  <a:moveTo>
                    <a:pt x="1561024" y="1489849"/>
                  </a:moveTo>
                  <a:lnTo>
                    <a:pt x="1572724" y="732949"/>
                  </a:lnTo>
                </a:path>
                <a:path w="7816215" h="3453129">
                  <a:moveTo>
                    <a:pt x="1572824" y="744924"/>
                  </a:moveTo>
                  <a:lnTo>
                    <a:pt x="2187824" y="744924"/>
                  </a:lnTo>
                </a:path>
                <a:path w="7816215" h="3453129">
                  <a:moveTo>
                    <a:pt x="2187924" y="756899"/>
                  </a:moveTo>
                  <a:lnTo>
                    <a:pt x="2199624" y="0"/>
                  </a:lnTo>
                </a:path>
                <a:path w="7816215" h="3453129">
                  <a:moveTo>
                    <a:pt x="2199724" y="11974"/>
                  </a:moveTo>
                  <a:lnTo>
                    <a:pt x="2814724" y="11974"/>
                  </a:lnTo>
                </a:path>
              </a:pathLst>
            </a:custGeom>
            <a:ln w="38099">
              <a:solidFill>
                <a:srgbClr val="434343"/>
              </a:solidFill>
            </a:ln>
          </p:spPr>
          <p:txBody>
            <a:bodyPr wrap="square" lIns="0" tIns="0" rIns="0" bIns="0" rtlCol="0"/>
            <a:lstStyle/>
            <a:p>
              <a:endParaRPr sz="2400"/>
            </a:p>
          </p:txBody>
        </p:sp>
        <p:sp>
          <p:nvSpPr>
            <p:cNvPr id="6" name="object 6"/>
            <p:cNvSpPr/>
            <p:nvPr/>
          </p:nvSpPr>
          <p:spPr>
            <a:xfrm>
              <a:off x="3417149" y="799949"/>
              <a:ext cx="635" cy="343535"/>
            </a:xfrm>
            <a:custGeom>
              <a:avLst/>
              <a:gdLst/>
              <a:ahLst/>
              <a:cxnLst/>
              <a:rect l="l" t="t" r="r" b="b"/>
              <a:pathLst>
                <a:path w="635" h="343534">
                  <a:moveTo>
                    <a:pt x="299" y="-19049"/>
                  </a:moveTo>
                  <a:lnTo>
                    <a:pt x="299" y="362249"/>
                  </a:lnTo>
                </a:path>
              </a:pathLst>
            </a:custGeom>
            <a:ln w="38699">
              <a:solidFill>
                <a:srgbClr val="434343"/>
              </a:solidFill>
            </a:ln>
          </p:spPr>
          <p:txBody>
            <a:bodyPr wrap="square" lIns="0" tIns="0" rIns="0" bIns="0" rtlCol="0"/>
            <a:lstStyle/>
            <a:p>
              <a:endParaRPr sz="2400"/>
            </a:p>
          </p:txBody>
        </p:sp>
        <p:sp>
          <p:nvSpPr>
            <p:cNvPr id="7" name="object 7"/>
            <p:cNvSpPr/>
            <p:nvPr/>
          </p:nvSpPr>
          <p:spPr>
            <a:xfrm>
              <a:off x="3417749" y="782437"/>
              <a:ext cx="2045335" cy="5715"/>
            </a:xfrm>
            <a:custGeom>
              <a:avLst/>
              <a:gdLst/>
              <a:ahLst/>
              <a:cxnLst/>
              <a:rect l="l" t="t" r="r" b="b"/>
              <a:pathLst>
                <a:path w="2045335" h="5715">
                  <a:moveTo>
                    <a:pt x="0" y="0"/>
                  </a:moveTo>
                  <a:lnTo>
                    <a:pt x="2045099" y="5699"/>
                  </a:lnTo>
                </a:path>
              </a:pathLst>
            </a:custGeom>
            <a:ln w="38099">
              <a:solidFill>
                <a:srgbClr val="434343"/>
              </a:solidFill>
            </a:ln>
          </p:spPr>
          <p:txBody>
            <a:bodyPr wrap="square" lIns="0" tIns="0" rIns="0" bIns="0" rtlCol="0"/>
            <a:lstStyle/>
            <a:p>
              <a:endParaRPr sz="2400"/>
            </a:p>
          </p:txBody>
        </p:sp>
        <p:sp>
          <p:nvSpPr>
            <p:cNvPr id="8" name="object 8"/>
            <p:cNvSpPr/>
            <p:nvPr/>
          </p:nvSpPr>
          <p:spPr>
            <a:xfrm>
              <a:off x="5462874" y="800100"/>
              <a:ext cx="12065" cy="367030"/>
            </a:xfrm>
            <a:custGeom>
              <a:avLst/>
              <a:gdLst/>
              <a:ahLst/>
              <a:cxnLst/>
              <a:rect l="l" t="t" r="r" b="b"/>
              <a:pathLst>
                <a:path w="12064" h="367030">
                  <a:moveTo>
                    <a:pt x="5849" y="-19049"/>
                  </a:moveTo>
                  <a:lnTo>
                    <a:pt x="5849" y="385649"/>
                  </a:lnTo>
                </a:path>
              </a:pathLst>
            </a:custGeom>
            <a:ln w="49799">
              <a:solidFill>
                <a:srgbClr val="434343"/>
              </a:solidFill>
            </a:ln>
          </p:spPr>
          <p:txBody>
            <a:bodyPr wrap="square" lIns="0" tIns="0" rIns="0" bIns="0" rtlCol="0"/>
            <a:lstStyle/>
            <a:p>
              <a:endParaRPr sz="2400"/>
            </a:p>
          </p:txBody>
        </p:sp>
        <p:sp>
          <p:nvSpPr>
            <p:cNvPr id="9" name="object 9"/>
            <p:cNvSpPr/>
            <p:nvPr/>
          </p:nvSpPr>
          <p:spPr>
            <a:xfrm>
              <a:off x="5462850" y="1131174"/>
              <a:ext cx="3086735" cy="2270760"/>
            </a:xfrm>
            <a:custGeom>
              <a:avLst/>
              <a:gdLst/>
              <a:ahLst/>
              <a:cxnLst/>
              <a:rect l="l" t="t" r="r" b="b"/>
              <a:pathLst>
                <a:path w="3086734" h="2270760">
                  <a:moveTo>
                    <a:pt x="0" y="11974"/>
                  </a:moveTo>
                  <a:lnTo>
                    <a:pt x="721199" y="23674"/>
                  </a:lnTo>
                </a:path>
                <a:path w="3086734" h="2270760">
                  <a:moveTo>
                    <a:pt x="709349" y="0"/>
                  </a:moveTo>
                  <a:lnTo>
                    <a:pt x="709349" y="744899"/>
                  </a:lnTo>
                </a:path>
                <a:path w="3086734" h="2270760">
                  <a:moveTo>
                    <a:pt x="709349" y="744924"/>
                  </a:moveTo>
                  <a:lnTo>
                    <a:pt x="1359749" y="744924"/>
                  </a:lnTo>
                </a:path>
                <a:path w="3086734" h="2270760">
                  <a:moveTo>
                    <a:pt x="1359749" y="750774"/>
                  </a:moveTo>
                  <a:lnTo>
                    <a:pt x="1359749" y="1495674"/>
                  </a:lnTo>
                </a:path>
                <a:path w="3086734" h="2270760">
                  <a:moveTo>
                    <a:pt x="1359749" y="1489849"/>
                  </a:moveTo>
                  <a:lnTo>
                    <a:pt x="2010149" y="1489849"/>
                  </a:lnTo>
                </a:path>
                <a:path w="3086734" h="2270760">
                  <a:moveTo>
                    <a:pt x="2033724" y="1495699"/>
                  </a:moveTo>
                  <a:lnTo>
                    <a:pt x="2033724" y="2240599"/>
                  </a:lnTo>
                </a:path>
                <a:path w="3086734" h="2270760">
                  <a:moveTo>
                    <a:pt x="2033724" y="2252549"/>
                  </a:moveTo>
                  <a:lnTo>
                    <a:pt x="3086124" y="2270249"/>
                  </a:lnTo>
                </a:path>
              </a:pathLst>
            </a:custGeom>
            <a:ln w="38099">
              <a:solidFill>
                <a:srgbClr val="434343"/>
              </a:solidFill>
            </a:ln>
          </p:spPr>
          <p:txBody>
            <a:bodyPr wrap="square" lIns="0" tIns="0" rIns="0" bIns="0" rtlCol="0"/>
            <a:lstStyle/>
            <a:p>
              <a:endParaRPr sz="2400"/>
            </a:p>
          </p:txBody>
        </p:sp>
      </p:grpSp>
      <p:sp>
        <p:nvSpPr>
          <p:cNvPr id="10" name="object 10"/>
          <p:cNvSpPr txBox="1"/>
          <p:nvPr/>
        </p:nvSpPr>
        <p:spPr>
          <a:xfrm>
            <a:off x="5475354" y="2746985"/>
            <a:ext cx="890693" cy="595035"/>
          </a:xfrm>
          <a:prstGeom prst="rect">
            <a:avLst/>
          </a:prstGeom>
        </p:spPr>
        <p:txBody>
          <a:bodyPr vert="horz" wrap="square" lIns="0" tIns="30480" rIns="0" bIns="0" rtlCol="0">
            <a:spAutoFit/>
          </a:bodyPr>
          <a:lstStyle/>
          <a:p>
            <a:pPr marL="16933" marR="6773" indent="177796">
              <a:lnSpc>
                <a:spcPts val="2200"/>
              </a:lnSpc>
              <a:spcBef>
                <a:spcPts val="240"/>
              </a:spcBef>
            </a:pPr>
            <a:r>
              <a:rPr sz="1867" spc="-7" dirty="0">
                <a:latin typeface="Arial"/>
                <a:cs typeface="Arial"/>
              </a:rPr>
              <a:t>User </a:t>
            </a:r>
            <a:r>
              <a:rPr sz="1867" dirty="0">
                <a:latin typeface="Arial"/>
                <a:cs typeface="Arial"/>
              </a:rPr>
              <a:t> </a:t>
            </a:r>
            <a:r>
              <a:rPr sz="1867" spc="-7" dirty="0">
                <a:latin typeface="Arial"/>
                <a:cs typeface="Arial"/>
              </a:rPr>
              <a:t>demand</a:t>
            </a:r>
            <a:endParaRPr sz="1867">
              <a:latin typeface="Arial"/>
              <a:cs typeface="Arial"/>
            </a:endParaRPr>
          </a:p>
        </p:txBody>
      </p:sp>
      <p:sp>
        <p:nvSpPr>
          <p:cNvPr id="11" name="object 11"/>
          <p:cNvSpPr txBox="1"/>
          <p:nvPr/>
        </p:nvSpPr>
        <p:spPr>
          <a:xfrm>
            <a:off x="5681257" y="665883"/>
            <a:ext cx="904240" cy="304421"/>
          </a:xfrm>
          <a:prstGeom prst="rect">
            <a:avLst/>
          </a:prstGeom>
        </p:spPr>
        <p:txBody>
          <a:bodyPr vert="horz" wrap="square" lIns="0" tIns="16933" rIns="0" bIns="0" rtlCol="0">
            <a:spAutoFit/>
          </a:bodyPr>
          <a:lstStyle/>
          <a:p>
            <a:pPr marL="16933">
              <a:spcBef>
                <a:spcPts val="133"/>
              </a:spcBef>
            </a:pPr>
            <a:r>
              <a:rPr sz="1867" dirty="0">
                <a:latin typeface="Arial"/>
                <a:cs typeface="Arial"/>
              </a:rPr>
              <a:t>capacity</a:t>
            </a:r>
            <a:endParaRPr sz="1867">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A3890"/>
          </a:solidFill>
        </p:spPr>
        <p:txBody>
          <a:bodyPr wrap="square" lIns="0" tIns="0" rIns="0" bIns="0" rtlCol="0"/>
          <a:lstStyle/>
          <a:p>
            <a:endParaRPr sz="2400"/>
          </a:p>
        </p:txBody>
      </p:sp>
      <p:grpSp>
        <p:nvGrpSpPr>
          <p:cNvPr id="3" name="object 3"/>
          <p:cNvGrpSpPr/>
          <p:nvPr/>
        </p:nvGrpSpPr>
        <p:grpSpPr>
          <a:xfrm>
            <a:off x="8131171" y="5"/>
            <a:ext cx="4061460" cy="2707640"/>
            <a:chOff x="6098378" y="4"/>
            <a:chExt cx="3046095" cy="2030730"/>
          </a:xfrm>
        </p:grpSpPr>
        <p:sp>
          <p:nvSpPr>
            <p:cNvPr id="4" name="object 4"/>
            <p:cNvSpPr/>
            <p:nvPr/>
          </p:nvSpPr>
          <p:spPr>
            <a:xfrm>
              <a:off x="8128803" y="15"/>
              <a:ext cx="1015365" cy="1015365"/>
            </a:xfrm>
            <a:custGeom>
              <a:avLst/>
              <a:gdLst/>
              <a:ahLst/>
              <a:cxnLst/>
              <a:rect l="l" t="t" r="r" b="b"/>
              <a:pathLst>
                <a:path w="1015365" h="1015365">
                  <a:moveTo>
                    <a:pt x="1015199" y="1015199"/>
                  </a:moveTo>
                  <a:lnTo>
                    <a:pt x="0" y="1015199"/>
                  </a:ln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5" name="object 5"/>
            <p:cNvSpPr/>
            <p:nvPr/>
          </p:nvSpPr>
          <p:spPr>
            <a:xfrm>
              <a:off x="7113463" y="4"/>
              <a:ext cx="1015365" cy="1015365"/>
            </a:xfrm>
            <a:custGeom>
              <a:avLst/>
              <a:gdLst/>
              <a:ahLst/>
              <a:cxnLst/>
              <a:rect l="l" t="t" r="r" b="b"/>
              <a:pathLst>
                <a:path w="1015365" h="1015365">
                  <a:moveTo>
                    <a:pt x="1015199" y="1015199"/>
                  </a:moveTo>
                  <a:lnTo>
                    <a:pt x="0" y="1015199"/>
                  </a:lnTo>
                  <a:lnTo>
                    <a:pt x="1015199" y="0"/>
                  </a:lnTo>
                  <a:lnTo>
                    <a:pt x="1015199" y="1015199"/>
                  </a:lnTo>
                  <a:close/>
                </a:path>
              </a:pathLst>
            </a:custGeom>
            <a:solidFill>
              <a:srgbClr val="3849AB"/>
            </a:solidFill>
          </p:spPr>
          <p:txBody>
            <a:bodyPr wrap="square" lIns="0" tIns="0" rIns="0" bIns="0" rtlCol="0"/>
            <a:lstStyle/>
            <a:p>
              <a:endParaRPr sz="2400"/>
            </a:p>
          </p:txBody>
        </p:sp>
        <p:sp>
          <p:nvSpPr>
            <p:cNvPr id="6" name="object 6"/>
            <p:cNvSpPr/>
            <p:nvPr/>
          </p:nvSpPr>
          <p:spPr>
            <a:xfrm>
              <a:off x="7113588" y="106"/>
              <a:ext cx="1015365" cy="1015365"/>
            </a:xfrm>
            <a:custGeom>
              <a:avLst/>
              <a:gdLst/>
              <a:ahLst/>
              <a:cxnLst/>
              <a:rect l="l" t="t" r="r" b="b"/>
              <a:pathLst>
                <a:path w="1015365" h="1015365">
                  <a:moveTo>
                    <a:pt x="0" y="1015199"/>
                  </a:moveTo>
                  <a:lnTo>
                    <a:pt x="0" y="0"/>
                  </a:lnTo>
                  <a:lnTo>
                    <a:pt x="1015199" y="0"/>
                  </a:lnTo>
                  <a:lnTo>
                    <a:pt x="0" y="1015199"/>
                  </a:lnTo>
                  <a:close/>
                </a:path>
              </a:pathLst>
            </a:custGeom>
            <a:solidFill>
              <a:srgbClr val="7890CD"/>
            </a:solidFill>
          </p:spPr>
          <p:txBody>
            <a:bodyPr wrap="square" lIns="0" tIns="0" rIns="0" bIns="0" rtlCol="0"/>
            <a:lstStyle/>
            <a:p>
              <a:endParaRPr sz="2400"/>
            </a:p>
          </p:txBody>
        </p:sp>
        <p:sp>
          <p:nvSpPr>
            <p:cNvPr id="7" name="object 7"/>
            <p:cNvSpPr/>
            <p:nvPr/>
          </p:nvSpPr>
          <p:spPr>
            <a:xfrm>
              <a:off x="6098378" y="96"/>
              <a:ext cx="1015365" cy="1015365"/>
            </a:xfrm>
            <a:custGeom>
              <a:avLst/>
              <a:gdLst/>
              <a:ahLst/>
              <a:cxnLst/>
              <a:rect l="l" t="t" r="r" b="b"/>
              <a:pathLst>
                <a:path w="1015365" h="1015365">
                  <a:moveTo>
                    <a:pt x="1015199" y="1015199"/>
                  </a:move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8" name="object 8"/>
            <p:cNvSpPr/>
            <p:nvPr/>
          </p:nvSpPr>
          <p:spPr>
            <a:xfrm>
              <a:off x="8128789" y="1015375"/>
              <a:ext cx="1015365" cy="1015365"/>
            </a:xfrm>
            <a:custGeom>
              <a:avLst/>
              <a:gdLst/>
              <a:ahLst/>
              <a:cxnLst/>
              <a:rect l="l" t="t" r="r" b="b"/>
              <a:pathLst>
                <a:path w="1015365" h="1015364">
                  <a:moveTo>
                    <a:pt x="1015199" y="1015200"/>
                  </a:moveTo>
                  <a:lnTo>
                    <a:pt x="0" y="0"/>
                  </a:lnTo>
                  <a:lnTo>
                    <a:pt x="1015199" y="0"/>
                  </a:lnTo>
                  <a:lnTo>
                    <a:pt x="1015199" y="1015200"/>
                  </a:lnTo>
                  <a:close/>
                </a:path>
              </a:pathLst>
            </a:custGeom>
            <a:solidFill>
              <a:srgbClr val="7890CD"/>
            </a:solidFill>
          </p:spPr>
          <p:txBody>
            <a:bodyPr wrap="square" lIns="0" tIns="0" rIns="0" bIns="0" rtlCol="0"/>
            <a:lstStyle/>
            <a:p>
              <a:endParaRPr sz="2400"/>
            </a:p>
          </p:txBody>
        </p:sp>
      </p:grpSp>
      <p:sp>
        <p:nvSpPr>
          <p:cNvPr id="9" name="object 9"/>
          <p:cNvSpPr txBox="1">
            <a:spLocks noGrp="1"/>
          </p:cNvSpPr>
          <p:nvPr>
            <p:ph type="title"/>
          </p:nvPr>
        </p:nvSpPr>
        <p:spPr>
          <a:xfrm>
            <a:off x="983611" y="2268210"/>
            <a:ext cx="4853093" cy="878873"/>
          </a:xfrm>
          <a:prstGeom prst="rect">
            <a:avLst/>
          </a:prstGeom>
        </p:spPr>
        <p:txBody>
          <a:bodyPr vert="horz" wrap="square" lIns="0" tIns="16933" rIns="0" bIns="0" rtlCol="0" anchor="ctr">
            <a:spAutoFit/>
          </a:bodyPr>
          <a:lstStyle/>
          <a:p>
            <a:pPr marL="16933">
              <a:lnSpc>
                <a:spcPct val="100000"/>
              </a:lnSpc>
              <a:spcBef>
                <a:spcPts val="133"/>
              </a:spcBef>
            </a:pPr>
            <a:r>
              <a:rPr sz="5600" spc="272" dirty="0">
                <a:solidFill>
                  <a:schemeClr val="bg1"/>
                </a:solidFill>
              </a:rPr>
              <a:t>Fault</a:t>
            </a:r>
            <a:r>
              <a:rPr sz="5600" spc="-367" dirty="0">
                <a:solidFill>
                  <a:schemeClr val="bg1"/>
                </a:solidFill>
              </a:rPr>
              <a:t> </a:t>
            </a:r>
            <a:r>
              <a:rPr sz="5600" spc="152" dirty="0">
                <a:solidFill>
                  <a:schemeClr val="bg1"/>
                </a:solidFill>
              </a:rPr>
              <a:t>Tolerance</a:t>
            </a:r>
            <a:endParaRPr sz="5600" dirty="0">
              <a:solidFill>
                <a:schemeClr val="bg1"/>
              </a:solidFill>
            </a:endParaRPr>
          </a:p>
        </p:txBody>
      </p:sp>
      <p:sp>
        <p:nvSpPr>
          <p:cNvPr id="11" name="TextBox 10">
            <a:extLst>
              <a:ext uri="{FF2B5EF4-FFF2-40B4-BE49-F238E27FC236}">
                <a16:creationId xmlns:a16="http://schemas.microsoft.com/office/drawing/2014/main" id="{A90C982A-0630-4719-89EC-23781BE5D7E0}"/>
              </a:ext>
            </a:extLst>
          </p:cNvPr>
          <p:cNvSpPr txBox="1"/>
          <p:nvPr/>
        </p:nvSpPr>
        <p:spPr>
          <a:xfrm>
            <a:off x="872230" y="4061345"/>
            <a:ext cx="10961703" cy="1323439"/>
          </a:xfrm>
          <a:prstGeom prst="rect">
            <a:avLst/>
          </a:prstGeom>
          <a:noFill/>
        </p:spPr>
        <p:txBody>
          <a:bodyPr wrap="square">
            <a:spAutoFit/>
          </a:bodyPr>
          <a:lstStyle/>
          <a:p>
            <a:pPr marL="16933" marR="6773">
              <a:lnSpc>
                <a:spcPct val="100299"/>
              </a:lnSpc>
              <a:spcBef>
                <a:spcPts val="107"/>
              </a:spcBef>
            </a:pPr>
            <a:r>
              <a:rPr lang="en-US" sz="4000" spc="187" dirty="0">
                <a:solidFill>
                  <a:srgbClr val="FFFFFF"/>
                </a:solidFill>
                <a:latin typeface="Gill Sans MT"/>
                <a:cs typeface="Gill Sans MT"/>
              </a:rPr>
              <a:t>The</a:t>
            </a:r>
            <a:r>
              <a:rPr lang="en-US" sz="4000" spc="-220" dirty="0">
                <a:solidFill>
                  <a:srgbClr val="FFFFFF"/>
                </a:solidFill>
                <a:latin typeface="Gill Sans MT"/>
                <a:cs typeface="Gill Sans MT"/>
              </a:rPr>
              <a:t> </a:t>
            </a:r>
            <a:r>
              <a:rPr lang="en-US" sz="4000" spc="240" dirty="0">
                <a:solidFill>
                  <a:srgbClr val="FFFFFF"/>
                </a:solidFill>
                <a:latin typeface="Gill Sans MT"/>
                <a:cs typeface="Gill Sans MT"/>
              </a:rPr>
              <a:t>ability</a:t>
            </a:r>
            <a:r>
              <a:rPr lang="en-US" sz="4000" spc="-227" dirty="0">
                <a:solidFill>
                  <a:srgbClr val="FFFFFF"/>
                </a:solidFill>
                <a:latin typeface="Gill Sans MT"/>
                <a:cs typeface="Gill Sans MT"/>
              </a:rPr>
              <a:t> </a:t>
            </a:r>
            <a:r>
              <a:rPr lang="en-US" sz="4000" spc="367" dirty="0">
                <a:solidFill>
                  <a:srgbClr val="FFFFFF"/>
                </a:solidFill>
                <a:latin typeface="Gill Sans MT"/>
                <a:cs typeface="Gill Sans MT"/>
              </a:rPr>
              <a:t>of</a:t>
            </a:r>
            <a:r>
              <a:rPr lang="en-US" sz="4000" spc="-213" dirty="0">
                <a:solidFill>
                  <a:srgbClr val="FFFFFF"/>
                </a:solidFill>
                <a:latin typeface="Gill Sans MT"/>
                <a:cs typeface="Gill Sans MT"/>
              </a:rPr>
              <a:t> </a:t>
            </a:r>
            <a:r>
              <a:rPr lang="en-US" sz="4000" spc="747" dirty="0">
                <a:solidFill>
                  <a:srgbClr val="FFFFFF"/>
                </a:solidFill>
                <a:latin typeface="Gill Sans MT"/>
                <a:cs typeface="Gill Sans MT"/>
              </a:rPr>
              <a:t>a</a:t>
            </a:r>
            <a:r>
              <a:rPr lang="en-US" sz="4000" spc="-227" dirty="0">
                <a:solidFill>
                  <a:srgbClr val="FFFFFF"/>
                </a:solidFill>
                <a:latin typeface="Gill Sans MT"/>
                <a:cs typeface="Gill Sans MT"/>
              </a:rPr>
              <a:t> </a:t>
            </a:r>
            <a:r>
              <a:rPr lang="en-US" sz="4000" spc="460" dirty="0">
                <a:solidFill>
                  <a:srgbClr val="FFFFFF"/>
                </a:solidFill>
                <a:latin typeface="Gill Sans MT"/>
                <a:cs typeface="Gill Sans MT"/>
              </a:rPr>
              <a:t>system</a:t>
            </a:r>
            <a:r>
              <a:rPr lang="en-US" sz="4000" spc="-213" dirty="0">
                <a:solidFill>
                  <a:srgbClr val="FFFFFF"/>
                </a:solidFill>
                <a:latin typeface="Gill Sans MT"/>
                <a:cs typeface="Gill Sans MT"/>
              </a:rPr>
              <a:t> </a:t>
            </a:r>
            <a:r>
              <a:rPr lang="en-US" sz="4000" dirty="0">
                <a:solidFill>
                  <a:srgbClr val="FFFFFF"/>
                </a:solidFill>
                <a:latin typeface="Gill Sans MT"/>
                <a:cs typeface="Gill Sans MT"/>
              </a:rPr>
              <a:t>to </a:t>
            </a:r>
            <a:r>
              <a:rPr lang="en-US" sz="4000" spc="-1760" dirty="0">
                <a:solidFill>
                  <a:srgbClr val="FFFFFF"/>
                </a:solidFill>
                <a:latin typeface="Gill Sans MT"/>
                <a:cs typeface="Gill Sans MT"/>
              </a:rPr>
              <a:t> </a:t>
            </a:r>
            <a:r>
              <a:rPr lang="en-US" sz="4000" spc="360" dirty="0">
                <a:solidFill>
                  <a:srgbClr val="FFFFFF"/>
                </a:solidFill>
                <a:latin typeface="Gill Sans MT"/>
                <a:cs typeface="Gill Sans MT"/>
              </a:rPr>
              <a:t>handle </a:t>
            </a:r>
            <a:r>
              <a:rPr lang="en-US" sz="4000" spc="433" dirty="0">
                <a:solidFill>
                  <a:srgbClr val="FFFFFF"/>
                </a:solidFill>
                <a:latin typeface="Gill Sans MT"/>
                <a:cs typeface="Gill Sans MT"/>
              </a:rPr>
              <a:t>faults </a:t>
            </a:r>
            <a:r>
              <a:rPr lang="en-US" sz="4000" spc="180" dirty="0">
                <a:solidFill>
                  <a:srgbClr val="FFFFFF"/>
                </a:solidFill>
                <a:latin typeface="Gill Sans MT"/>
                <a:cs typeface="Gill Sans MT"/>
              </a:rPr>
              <a:t>like </a:t>
            </a:r>
            <a:r>
              <a:rPr lang="en-US" sz="4000" spc="13" dirty="0">
                <a:solidFill>
                  <a:srgbClr val="FFFFFF"/>
                </a:solidFill>
                <a:latin typeface="Gill Sans MT"/>
                <a:cs typeface="Gill Sans MT"/>
              </a:rPr>
              <a:t>power, </a:t>
            </a:r>
            <a:r>
              <a:rPr lang="en-US" sz="4000" spc="-1760" dirty="0">
                <a:solidFill>
                  <a:srgbClr val="FFFFFF"/>
                </a:solidFill>
                <a:latin typeface="Gill Sans MT"/>
                <a:cs typeface="Gill Sans MT"/>
              </a:rPr>
              <a:t> </a:t>
            </a:r>
            <a:r>
              <a:rPr lang="en-US" sz="4000" spc="160" dirty="0">
                <a:solidFill>
                  <a:srgbClr val="FFFFFF"/>
                </a:solidFill>
                <a:latin typeface="Gill Sans MT"/>
                <a:cs typeface="Gill Sans MT"/>
              </a:rPr>
              <a:t>networking, </a:t>
            </a:r>
            <a:r>
              <a:rPr lang="en-US" sz="4000" spc="-133" dirty="0">
                <a:solidFill>
                  <a:srgbClr val="FFFFFF"/>
                </a:solidFill>
                <a:latin typeface="Gill Sans MT"/>
                <a:cs typeface="Gill Sans MT"/>
              </a:rPr>
              <a:t>or </a:t>
            </a:r>
            <a:r>
              <a:rPr lang="en-US" sz="4000" spc="220" dirty="0">
                <a:solidFill>
                  <a:srgbClr val="FFFFFF"/>
                </a:solidFill>
                <a:latin typeface="Gill Sans MT"/>
                <a:cs typeface="Gill Sans MT"/>
              </a:rPr>
              <a:t>hardware </a:t>
            </a:r>
            <a:r>
              <a:rPr lang="en-US" sz="4000" spc="227" dirty="0">
                <a:solidFill>
                  <a:srgbClr val="FFFFFF"/>
                </a:solidFill>
                <a:latin typeface="Gill Sans MT"/>
                <a:cs typeface="Gill Sans MT"/>
              </a:rPr>
              <a:t> </a:t>
            </a:r>
            <a:r>
              <a:rPr lang="en-US" sz="4000" spc="333" dirty="0">
                <a:solidFill>
                  <a:srgbClr val="FFFFFF"/>
                </a:solidFill>
                <a:latin typeface="Gill Sans MT"/>
                <a:cs typeface="Gill Sans MT"/>
              </a:rPr>
              <a:t>failures</a:t>
            </a:r>
            <a:endParaRPr lang="en-US" sz="4000" dirty="0">
              <a:latin typeface="Gill Sans MT"/>
              <a:cs typeface="Gill Sans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A3890"/>
          </a:solidFill>
        </p:spPr>
        <p:txBody>
          <a:bodyPr wrap="square" lIns="0" tIns="0" rIns="0" bIns="0" rtlCol="0"/>
          <a:lstStyle/>
          <a:p>
            <a:endParaRPr sz="2400"/>
          </a:p>
        </p:txBody>
      </p:sp>
      <p:grpSp>
        <p:nvGrpSpPr>
          <p:cNvPr id="3" name="object 3"/>
          <p:cNvGrpSpPr/>
          <p:nvPr/>
        </p:nvGrpSpPr>
        <p:grpSpPr>
          <a:xfrm>
            <a:off x="8131171" y="5"/>
            <a:ext cx="4061460" cy="2707640"/>
            <a:chOff x="6098378" y="4"/>
            <a:chExt cx="3046095" cy="2030730"/>
          </a:xfrm>
        </p:grpSpPr>
        <p:sp>
          <p:nvSpPr>
            <p:cNvPr id="4" name="object 4"/>
            <p:cNvSpPr/>
            <p:nvPr/>
          </p:nvSpPr>
          <p:spPr>
            <a:xfrm>
              <a:off x="8128803" y="15"/>
              <a:ext cx="1015365" cy="1015365"/>
            </a:xfrm>
            <a:custGeom>
              <a:avLst/>
              <a:gdLst/>
              <a:ahLst/>
              <a:cxnLst/>
              <a:rect l="l" t="t" r="r" b="b"/>
              <a:pathLst>
                <a:path w="1015365" h="1015365">
                  <a:moveTo>
                    <a:pt x="1015199" y="1015199"/>
                  </a:moveTo>
                  <a:lnTo>
                    <a:pt x="0" y="1015199"/>
                  </a:ln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5" name="object 5"/>
            <p:cNvSpPr/>
            <p:nvPr/>
          </p:nvSpPr>
          <p:spPr>
            <a:xfrm>
              <a:off x="7113463" y="4"/>
              <a:ext cx="1015365" cy="1015365"/>
            </a:xfrm>
            <a:custGeom>
              <a:avLst/>
              <a:gdLst/>
              <a:ahLst/>
              <a:cxnLst/>
              <a:rect l="l" t="t" r="r" b="b"/>
              <a:pathLst>
                <a:path w="1015365" h="1015365">
                  <a:moveTo>
                    <a:pt x="1015199" y="1015199"/>
                  </a:moveTo>
                  <a:lnTo>
                    <a:pt x="0" y="1015199"/>
                  </a:lnTo>
                  <a:lnTo>
                    <a:pt x="1015199" y="0"/>
                  </a:lnTo>
                  <a:lnTo>
                    <a:pt x="1015199" y="1015199"/>
                  </a:lnTo>
                  <a:close/>
                </a:path>
              </a:pathLst>
            </a:custGeom>
            <a:solidFill>
              <a:srgbClr val="3849AB"/>
            </a:solidFill>
          </p:spPr>
          <p:txBody>
            <a:bodyPr wrap="square" lIns="0" tIns="0" rIns="0" bIns="0" rtlCol="0"/>
            <a:lstStyle/>
            <a:p>
              <a:endParaRPr sz="2400"/>
            </a:p>
          </p:txBody>
        </p:sp>
        <p:sp>
          <p:nvSpPr>
            <p:cNvPr id="6" name="object 6"/>
            <p:cNvSpPr/>
            <p:nvPr/>
          </p:nvSpPr>
          <p:spPr>
            <a:xfrm>
              <a:off x="7113588" y="106"/>
              <a:ext cx="1015365" cy="1015365"/>
            </a:xfrm>
            <a:custGeom>
              <a:avLst/>
              <a:gdLst/>
              <a:ahLst/>
              <a:cxnLst/>
              <a:rect l="l" t="t" r="r" b="b"/>
              <a:pathLst>
                <a:path w="1015365" h="1015365">
                  <a:moveTo>
                    <a:pt x="0" y="1015199"/>
                  </a:moveTo>
                  <a:lnTo>
                    <a:pt x="0" y="0"/>
                  </a:lnTo>
                  <a:lnTo>
                    <a:pt x="1015199" y="0"/>
                  </a:lnTo>
                  <a:lnTo>
                    <a:pt x="0" y="1015199"/>
                  </a:lnTo>
                  <a:close/>
                </a:path>
              </a:pathLst>
            </a:custGeom>
            <a:solidFill>
              <a:srgbClr val="7890CD"/>
            </a:solidFill>
          </p:spPr>
          <p:txBody>
            <a:bodyPr wrap="square" lIns="0" tIns="0" rIns="0" bIns="0" rtlCol="0"/>
            <a:lstStyle/>
            <a:p>
              <a:endParaRPr sz="2400"/>
            </a:p>
          </p:txBody>
        </p:sp>
        <p:sp>
          <p:nvSpPr>
            <p:cNvPr id="7" name="object 7"/>
            <p:cNvSpPr/>
            <p:nvPr/>
          </p:nvSpPr>
          <p:spPr>
            <a:xfrm>
              <a:off x="6098378" y="96"/>
              <a:ext cx="1015365" cy="1015365"/>
            </a:xfrm>
            <a:custGeom>
              <a:avLst/>
              <a:gdLst/>
              <a:ahLst/>
              <a:cxnLst/>
              <a:rect l="l" t="t" r="r" b="b"/>
              <a:pathLst>
                <a:path w="1015365" h="1015365">
                  <a:moveTo>
                    <a:pt x="1015199" y="1015199"/>
                  </a:move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8" name="object 8"/>
            <p:cNvSpPr/>
            <p:nvPr/>
          </p:nvSpPr>
          <p:spPr>
            <a:xfrm>
              <a:off x="8128789" y="1015375"/>
              <a:ext cx="1015365" cy="1015365"/>
            </a:xfrm>
            <a:custGeom>
              <a:avLst/>
              <a:gdLst/>
              <a:ahLst/>
              <a:cxnLst/>
              <a:rect l="l" t="t" r="r" b="b"/>
              <a:pathLst>
                <a:path w="1015365" h="1015364">
                  <a:moveTo>
                    <a:pt x="1015199" y="1015200"/>
                  </a:moveTo>
                  <a:lnTo>
                    <a:pt x="0" y="0"/>
                  </a:lnTo>
                  <a:lnTo>
                    <a:pt x="1015199" y="0"/>
                  </a:lnTo>
                  <a:lnTo>
                    <a:pt x="1015199" y="1015200"/>
                  </a:lnTo>
                  <a:close/>
                </a:path>
              </a:pathLst>
            </a:custGeom>
            <a:solidFill>
              <a:srgbClr val="7890CD"/>
            </a:solidFill>
          </p:spPr>
          <p:txBody>
            <a:bodyPr wrap="square" lIns="0" tIns="0" rIns="0" bIns="0" rtlCol="0"/>
            <a:lstStyle/>
            <a:p>
              <a:endParaRPr sz="2400"/>
            </a:p>
          </p:txBody>
        </p:sp>
      </p:grpSp>
      <p:sp>
        <p:nvSpPr>
          <p:cNvPr id="9" name="object 9"/>
          <p:cNvSpPr txBox="1">
            <a:spLocks noGrp="1"/>
          </p:cNvSpPr>
          <p:nvPr>
            <p:ph type="title"/>
          </p:nvPr>
        </p:nvSpPr>
        <p:spPr>
          <a:xfrm>
            <a:off x="965854" y="1959205"/>
            <a:ext cx="5694680" cy="878873"/>
          </a:xfrm>
          <a:prstGeom prst="rect">
            <a:avLst/>
          </a:prstGeom>
        </p:spPr>
        <p:txBody>
          <a:bodyPr vert="horz" wrap="square" lIns="0" tIns="16933" rIns="0" bIns="0" rtlCol="0" anchor="ctr">
            <a:spAutoFit/>
          </a:bodyPr>
          <a:lstStyle/>
          <a:p>
            <a:pPr marL="16933">
              <a:lnSpc>
                <a:spcPct val="100000"/>
              </a:lnSpc>
              <a:spcBef>
                <a:spcPts val="133"/>
              </a:spcBef>
            </a:pPr>
            <a:r>
              <a:rPr sz="5600" spc="193" dirty="0">
                <a:solidFill>
                  <a:schemeClr val="bg1"/>
                </a:solidFill>
              </a:rPr>
              <a:t>Disaster</a:t>
            </a:r>
            <a:r>
              <a:rPr sz="5600" spc="-253" dirty="0">
                <a:solidFill>
                  <a:schemeClr val="bg1"/>
                </a:solidFill>
              </a:rPr>
              <a:t> </a:t>
            </a:r>
            <a:r>
              <a:rPr sz="5600" spc="152" dirty="0">
                <a:solidFill>
                  <a:schemeClr val="bg1"/>
                </a:solidFill>
              </a:rPr>
              <a:t>Recovery</a:t>
            </a:r>
            <a:endParaRPr sz="5600" dirty="0">
              <a:solidFill>
                <a:schemeClr val="bg1"/>
              </a:solidFill>
            </a:endParaRPr>
          </a:p>
        </p:txBody>
      </p:sp>
      <p:sp>
        <p:nvSpPr>
          <p:cNvPr id="11" name="TextBox 10">
            <a:extLst>
              <a:ext uri="{FF2B5EF4-FFF2-40B4-BE49-F238E27FC236}">
                <a16:creationId xmlns:a16="http://schemas.microsoft.com/office/drawing/2014/main" id="{4A757423-C028-443F-A725-8F499712F615}"/>
              </a:ext>
            </a:extLst>
          </p:cNvPr>
          <p:cNvSpPr txBox="1"/>
          <p:nvPr/>
        </p:nvSpPr>
        <p:spPr>
          <a:xfrm>
            <a:off x="872229" y="3697362"/>
            <a:ext cx="10322511" cy="1938992"/>
          </a:xfrm>
          <a:prstGeom prst="rect">
            <a:avLst/>
          </a:prstGeom>
          <a:noFill/>
        </p:spPr>
        <p:txBody>
          <a:bodyPr wrap="square">
            <a:spAutoFit/>
          </a:bodyPr>
          <a:lstStyle/>
          <a:p>
            <a:pPr marL="16933" marR="6773">
              <a:lnSpc>
                <a:spcPct val="100299"/>
              </a:lnSpc>
              <a:spcBef>
                <a:spcPts val="107"/>
              </a:spcBef>
            </a:pPr>
            <a:r>
              <a:rPr lang="en-US" sz="4000" spc="187" dirty="0">
                <a:solidFill>
                  <a:srgbClr val="FFFFFF"/>
                </a:solidFill>
                <a:latin typeface="Gill Sans MT"/>
                <a:cs typeface="Gill Sans MT"/>
              </a:rPr>
              <a:t>The </a:t>
            </a:r>
            <a:r>
              <a:rPr lang="en-US" sz="4000" spc="240" dirty="0">
                <a:solidFill>
                  <a:srgbClr val="FFFFFF"/>
                </a:solidFill>
                <a:latin typeface="Gill Sans MT"/>
                <a:cs typeface="Gill Sans MT"/>
              </a:rPr>
              <a:t>ability </a:t>
            </a:r>
            <a:r>
              <a:rPr lang="en-US" sz="4000" spc="367" dirty="0">
                <a:solidFill>
                  <a:srgbClr val="FFFFFF"/>
                </a:solidFill>
                <a:latin typeface="Gill Sans MT"/>
                <a:cs typeface="Gill Sans MT"/>
              </a:rPr>
              <a:t>of </a:t>
            </a:r>
            <a:r>
              <a:rPr lang="en-US" sz="4000" spc="747" dirty="0">
                <a:solidFill>
                  <a:srgbClr val="FFFFFF"/>
                </a:solidFill>
                <a:latin typeface="Gill Sans MT"/>
                <a:cs typeface="Gill Sans MT"/>
              </a:rPr>
              <a:t>a </a:t>
            </a:r>
            <a:r>
              <a:rPr lang="en-US" sz="4000" spc="460" dirty="0">
                <a:solidFill>
                  <a:srgbClr val="FFFFFF"/>
                </a:solidFill>
                <a:latin typeface="Gill Sans MT"/>
                <a:cs typeface="Gill Sans MT"/>
              </a:rPr>
              <a:t>system </a:t>
            </a:r>
            <a:r>
              <a:rPr lang="en-US" sz="4000" dirty="0">
                <a:solidFill>
                  <a:srgbClr val="FFFFFF"/>
                </a:solidFill>
                <a:latin typeface="Gill Sans MT"/>
                <a:cs typeface="Gill Sans MT"/>
              </a:rPr>
              <a:t>to </a:t>
            </a:r>
            <a:r>
              <a:rPr lang="en-US" sz="4000" spc="7" dirty="0">
                <a:solidFill>
                  <a:srgbClr val="FFFFFF"/>
                </a:solidFill>
                <a:latin typeface="Gill Sans MT"/>
                <a:cs typeface="Gill Sans MT"/>
              </a:rPr>
              <a:t> </a:t>
            </a:r>
            <a:r>
              <a:rPr lang="en-US" sz="4000" spc="93" dirty="0">
                <a:solidFill>
                  <a:srgbClr val="FFFFFF"/>
                </a:solidFill>
                <a:latin typeface="Gill Sans MT"/>
                <a:cs typeface="Gill Sans MT"/>
              </a:rPr>
              <a:t>recover</a:t>
            </a:r>
            <a:r>
              <a:rPr lang="en-US" sz="4000" spc="-227" dirty="0">
                <a:solidFill>
                  <a:srgbClr val="FFFFFF"/>
                </a:solidFill>
                <a:latin typeface="Gill Sans MT"/>
                <a:cs typeface="Gill Sans MT"/>
              </a:rPr>
              <a:t> </a:t>
            </a:r>
            <a:r>
              <a:rPr lang="en-US" sz="4000" spc="240" dirty="0">
                <a:solidFill>
                  <a:srgbClr val="FFFFFF"/>
                </a:solidFill>
                <a:latin typeface="Gill Sans MT"/>
                <a:cs typeface="Gill Sans MT"/>
              </a:rPr>
              <a:t>from</a:t>
            </a:r>
            <a:r>
              <a:rPr lang="en-US" sz="4000" spc="-213" dirty="0">
                <a:solidFill>
                  <a:srgbClr val="FFFFFF"/>
                </a:solidFill>
                <a:latin typeface="Gill Sans MT"/>
                <a:cs typeface="Gill Sans MT"/>
              </a:rPr>
              <a:t> </a:t>
            </a:r>
            <a:r>
              <a:rPr lang="en-US" sz="4000" spc="260" dirty="0">
                <a:solidFill>
                  <a:srgbClr val="FFFFFF"/>
                </a:solidFill>
                <a:latin typeface="Gill Sans MT"/>
                <a:cs typeface="Gill Sans MT"/>
              </a:rPr>
              <a:t>failure</a:t>
            </a:r>
            <a:r>
              <a:rPr lang="en-US" sz="4000" spc="-220" dirty="0">
                <a:solidFill>
                  <a:srgbClr val="FFFFFF"/>
                </a:solidFill>
                <a:latin typeface="Gill Sans MT"/>
                <a:cs typeface="Gill Sans MT"/>
              </a:rPr>
              <a:t> </a:t>
            </a:r>
            <a:r>
              <a:rPr lang="en-US" sz="4000" spc="180" dirty="0">
                <a:solidFill>
                  <a:srgbClr val="FFFFFF"/>
                </a:solidFill>
                <a:latin typeface="Gill Sans MT"/>
                <a:cs typeface="Gill Sans MT"/>
              </a:rPr>
              <a:t>within</a:t>
            </a:r>
            <a:r>
              <a:rPr lang="en-US" sz="4000" spc="-213" dirty="0">
                <a:solidFill>
                  <a:srgbClr val="FFFFFF"/>
                </a:solidFill>
                <a:latin typeface="Gill Sans MT"/>
                <a:cs typeface="Gill Sans MT"/>
              </a:rPr>
              <a:t> </a:t>
            </a:r>
            <a:r>
              <a:rPr lang="en-US" sz="4000" spc="747" dirty="0">
                <a:solidFill>
                  <a:srgbClr val="FFFFFF"/>
                </a:solidFill>
                <a:latin typeface="Gill Sans MT"/>
                <a:cs typeface="Gill Sans MT"/>
              </a:rPr>
              <a:t>a </a:t>
            </a:r>
            <a:r>
              <a:rPr lang="en-US" sz="4000" spc="-1760" dirty="0">
                <a:solidFill>
                  <a:srgbClr val="FFFFFF"/>
                </a:solidFill>
                <a:latin typeface="Gill Sans MT"/>
                <a:cs typeface="Gill Sans MT"/>
              </a:rPr>
              <a:t> </a:t>
            </a:r>
            <a:r>
              <a:rPr lang="en-US" sz="4000" spc="152" dirty="0">
                <a:solidFill>
                  <a:srgbClr val="FFFFFF"/>
                </a:solidFill>
                <a:latin typeface="Gill Sans MT"/>
                <a:cs typeface="Gill Sans MT"/>
              </a:rPr>
              <a:t>period </a:t>
            </a:r>
            <a:r>
              <a:rPr lang="en-US" sz="4000" spc="367" dirty="0">
                <a:solidFill>
                  <a:srgbClr val="FFFFFF"/>
                </a:solidFill>
                <a:latin typeface="Gill Sans MT"/>
                <a:cs typeface="Gill Sans MT"/>
              </a:rPr>
              <a:t>of </a:t>
            </a:r>
            <a:r>
              <a:rPr lang="en-US" sz="4000" spc="180" dirty="0">
                <a:solidFill>
                  <a:srgbClr val="FFFFFF"/>
                </a:solidFill>
                <a:latin typeface="Gill Sans MT"/>
                <a:cs typeface="Gill Sans MT"/>
              </a:rPr>
              <a:t>time, </a:t>
            </a:r>
            <a:r>
              <a:rPr lang="en-US" sz="4000" spc="467" dirty="0">
                <a:solidFill>
                  <a:srgbClr val="FFFFFF"/>
                </a:solidFill>
                <a:latin typeface="Gill Sans MT"/>
                <a:cs typeface="Gill Sans MT"/>
              </a:rPr>
              <a:t>and </a:t>
            </a:r>
            <a:r>
              <a:rPr lang="en-US" sz="4000" spc="200" dirty="0">
                <a:solidFill>
                  <a:srgbClr val="FFFFFF"/>
                </a:solidFill>
                <a:latin typeface="Gill Sans MT"/>
                <a:cs typeface="Gill Sans MT"/>
              </a:rPr>
              <a:t>how </a:t>
            </a:r>
            <a:r>
              <a:rPr lang="en-US" sz="4000" spc="207" dirty="0">
                <a:solidFill>
                  <a:srgbClr val="FFFFFF"/>
                </a:solidFill>
                <a:latin typeface="Gill Sans MT"/>
                <a:cs typeface="Gill Sans MT"/>
              </a:rPr>
              <a:t> </a:t>
            </a:r>
            <a:r>
              <a:rPr lang="en-US" sz="4000" spc="460" dirty="0">
                <a:solidFill>
                  <a:srgbClr val="FFFFFF"/>
                </a:solidFill>
                <a:latin typeface="Gill Sans MT"/>
                <a:cs typeface="Gill Sans MT"/>
              </a:rPr>
              <a:t>much</a:t>
            </a:r>
            <a:r>
              <a:rPr lang="en-US" sz="4000" spc="-213" dirty="0">
                <a:solidFill>
                  <a:srgbClr val="FFFFFF"/>
                </a:solidFill>
                <a:latin typeface="Gill Sans MT"/>
                <a:cs typeface="Gill Sans MT"/>
              </a:rPr>
              <a:t> </a:t>
            </a:r>
            <a:r>
              <a:rPr lang="en-US" sz="4000" spc="440" dirty="0">
                <a:solidFill>
                  <a:srgbClr val="FFFFFF"/>
                </a:solidFill>
                <a:latin typeface="Gill Sans MT"/>
                <a:cs typeface="Gill Sans MT"/>
              </a:rPr>
              <a:t>data</a:t>
            </a:r>
            <a:r>
              <a:rPr lang="en-US" sz="4000" spc="-220" dirty="0">
                <a:solidFill>
                  <a:srgbClr val="FFFFFF"/>
                </a:solidFill>
                <a:latin typeface="Gill Sans MT"/>
                <a:cs typeface="Gill Sans MT"/>
              </a:rPr>
              <a:t> </a:t>
            </a:r>
            <a:r>
              <a:rPr lang="en-US" sz="4000" spc="487" dirty="0">
                <a:solidFill>
                  <a:srgbClr val="FFFFFF"/>
                </a:solidFill>
                <a:latin typeface="Gill Sans MT"/>
                <a:cs typeface="Gill Sans MT"/>
              </a:rPr>
              <a:t>is</a:t>
            </a:r>
            <a:r>
              <a:rPr lang="en-US" sz="4000" spc="-207" dirty="0">
                <a:solidFill>
                  <a:srgbClr val="FFFFFF"/>
                </a:solidFill>
                <a:latin typeface="Gill Sans MT"/>
                <a:cs typeface="Gill Sans MT"/>
              </a:rPr>
              <a:t> </a:t>
            </a:r>
            <a:r>
              <a:rPr lang="en-US" sz="4000" spc="253" dirty="0">
                <a:solidFill>
                  <a:srgbClr val="FFFFFF"/>
                </a:solidFill>
                <a:latin typeface="Gill Sans MT"/>
                <a:cs typeface="Gill Sans MT"/>
              </a:rPr>
              <a:t>lost</a:t>
            </a:r>
            <a:endParaRPr lang="en-US" sz="4000" dirty="0">
              <a:latin typeface="Gill Sans MT"/>
              <a:cs typeface="Gill Sans M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A3890"/>
          </a:solidFill>
        </p:spPr>
        <p:txBody>
          <a:bodyPr wrap="square" lIns="0" tIns="0" rIns="0" bIns="0" rtlCol="0"/>
          <a:lstStyle/>
          <a:p>
            <a:endParaRPr sz="2400"/>
          </a:p>
        </p:txBody>
      </p:sp>
      <p:grpSp>
        <p:nvGrpSpPr>
          <p:cNvPr id="3" name="object 3"/>
          <p:cNvGrpSpPr/>
          <p:nvPr/>
        </p:nvGrpSpPr>
        <p:grpSpPr>
          <a:xfrm>
            <a:off x="8131171" y="5"/>
            <a:ext cx="4061460" cy="2707640"/>
            <a:chOff x="6098378" y="4"/>
            <a:chExt cx="3046095" cy="2030730"/>
          </a:xfrm>
        </p:grpSpPr>
        <p:sp>
          <p:nvSpPr>
            <p:cNvPr id="4" name="object 4"/>
            <p:cNvSpPr/>
            <p:nvPr/>
          </p:nvSpPr>
          <p:spPr>
            <a:xfrm>
              <a:off x="8128803" y="15"/>
              <a:ext cx="1015365" cy="1015365"/>
            </a:xfrm>
            <a:custGeom>
              <a:avLst/>
              <a:gdLst/>
              <a:ahLst/>
              <a:cxnLst/>
              <a:rect l="l" t="t" r="r" b="b"/>
              <a:pathLst>
                <a:path w="1015365" h="1015365">
                  <a:moveTo>
                    <a:pt x="1015199" y="1015199"/>
                  </a:moveTo>
                  <a:lnTo>
                    <a:pt x="0" y="1015199"/>
                  </a:ln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5" name="object 5"/>
            <p:cNvSpPr/>
            <p:nvPr/>
          </p:nvSpPr>
          <p:spPr>
            <a:xfrm>
              <a:off x="7113463" y="4"/>
              <a:ext cx="1015365" cy="1015365"/>
            </a:xfrm>
            <a:custGeom>
              <a:avLst/>
              <a:gdLst/>
              <a:ahLst/>
              <a:cxnLst/>
              <a:rect l="l" t="t" r="r" b="b"/>
              <a:pathLst>
                <a:path w="1015365" h="1015365">
                  <a:moveTo>
                    <a:pt x="1015199" y="1015199"/>
                  </a:moveTo>
                  <a:lnTo>
                    <a:pt x="0" y="1015199"/>
                  </a:lnTo>
                  <a:lnTo>
                    <a:pt x="1015199" y="0"/>
                  </a:lnTo>
                  <a:lnTo>
                    <a:pt x="1015199" y="1015199"/>
                  </a:lnTo>
                  <a:close/>
                </a:path>
              </a:pathLst>
            </a:custGeom>
            <a:solidFill>
              <a:srgbClr val="3849AB"/>
            </a:solidFill>
          </p:spPr>
          <p:txBody>
            <a:bodyPr wrap="square" lIns="0" tIns="0" rIns="0" bIns="0" rtlCol="0"/>
            <a:lstStyle/>
            <a:p>
              <a:endParaRPr sz="2400"/>
            </a:p>
          </p:txBody>
        </p:sp>
        <p:sp>
          <p:nvSpPr>
            <p:cNvPr id="6" name="object 6"/>
            <p:cNvSpPr/>
            <p:nvPr/>
          </p:nvSpPr>
          <p:spPr>
            <a:xfrm>
              <a:off x="7113588" y="106"/>
              <a:ext cx="1015365" cy="1015365"/>
            </a:xfrm>
            <a:custGeom>
              <a:avLst/>
              <a:gdLst/>
              <a:ahLst/>
              <a:cxnLst/>
              <a:rect l="l" t="t" r="r" b="b"/>
              <a:pathLst>
                <a:path w="1015365" h="1015365">
                  <a:moveTo>
                    <a:pt x="0" y="1015199"/>
                  </a:moveTo>
                  <a:lnTo>
                    <a:pt x="0" y="0"/>
                  </a:lnTo>
                  <a:lnTo>
                    <a:pt x="1015199" y="0"/>
                  </a:lnTo>
                  <a:lnTo>
                    <a:pt x="0" y="1015199"/>
                  </a:lnTo>
                  <a:close/>
                </a:path>
              </a:pathLst>
            </a:custGeom>
            <a:solidFill>
              <a:srgbClr val="7890CD"/>
            </a:solidFill>
          </p:spPr>
          <p:txBody>
            <a:bodyPr wrap="square" lIns="0" tIns="0" rIns="0" bIns="0" rtlCol="0"/>
            <a:lstStyle/>
            <a:p>
              <a:endParaRPr sz="2400"/>
            </a:p>
          </p:txBody>
        </p:sp>
        <p:sp>
          <p:nvSpPr>
            <p:cNvPr id="7" name="object 7"/>
            <p:cNvSpPr/>
            <p:nvPr/>
          </p:nvSpPr>
          <p:spPr>
            <a:xfrm>
              <a:off x="6098378" y="96"/>
              <a:ext cx="1015365" cy="1015365"/>
            </a:xfrm>
            <a:custGeom>
              <a:avLst/>
              <a:gdLst/>
              <a:ahLst/>
              <a:cxnLst/>
              <a:rect l="l" t="t" r="r" b="b"/>
              <a:pathLst>
                <a:path w="1015365" h="1015365">
                  <a:moveTo>
                    <a:pt x="1015199" y="1015199"/>
                  </a:move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8" name="object 8"/>
            <p:cNvSpPr/>
            <p:nvPr/>
          </p:nvSpPr>
          <p:spPr>
            <a:xfrm>
              <a:off x="8128789" y="1015375"/>
              <a:ext cx="1015365" cy="1015365"/>
            </a:xfrm>
            <a:custGeom>
              <a:avLst/>
              <a:gdLst/>
              <a:ahLst/>
              <a:cxnLst/>
              <a:rect l="l" t="t" r="r" b="b"/>
              <a:pathLst>
                <a:path w="1015365" h="1015364">
                  <a:moveTo>
                    <a:pt x="1015199" y="1015200"/>
                  </a:moveTo>
                  <a:lnTo>
                    <a:pt x="0" y="0"/>
                  </a:lnTo>
                  <a:lnTo>
                    <a:pt x="1015199" y="0"/>
                  </a:lnTo>
                  <a:lnTo>
                    <a:pt x="1015199" y="1015200"/>
                  </a:lnTo>
                  <a:close/>
                </a:path>
              </a:pathLst>
            </a:custGeom>
            <a:solidFill>
              <a:srgbClr val="7890CD"/>
            </a:solidFill>
          </p:spPr>
          <p:txBody>
            <a:bodyPr wrap="square" lIns="0" tIns="0" rIns="0" bIns="0" rtlCol="0"/>
            <a:lstStyle/>
            <a:p>
              <a:endParaRPr sz="2400"/>
            </a:p>
          </p:txBody>
        </p:sp>
      </p:grpSp>
      <p:sp>
        <p:nvSpPr>
          <p:cNvPr id="9" name="object 9"/>
          <p:cNvSpPr txBox="1">
            <a:spLocks noGrp="1"/>
          </p:cNvSpPr>
          <p:nvPr>
            <p:ph type="title"/>
          </p:nvPr>
        </p:nvSpPr>
        <p:spPr>
          <a:xfrm>
            <a:off x="885956" y="1591306"/>
            <a:ext cx="6274647" cy="878873"/>
          </a:xfrm>
          <a:prstGeom prst="rect">
            <a:avLst/>
          </a:prstGeom>
        </p:spPr>
        <p:txBody>
          <a:bodyPr vert="horz" wrap="square" lIns="0" tIns="16933" rIns="0" bIns="0" rtlCol="0" anchor="ctr">
            <a:spAutoFit/>
          </a:bodyPr>
          <a:lstStyle/>
          <a:p>
            <a:pPr marL="16933">
              <a:lnSpc>
                <a:spcPct val="100000"/>
              </a:lnSpc>
              <a:spcBef>
                <a:spcPts val="133"/>
              </a:spcBef>
            </a:pPr>
            <a:r>
              <a:rPr sz="5600" spc="327" dirty="0">
                <a:solidFill>
                  <a:schemeClr val="bg1"/>
                </a:solidFill>
              </a:rPr>
              <a:t>Economies</a:t>
            </a:r>
            <a:r>
              <a:rPr sz="5600" spc="-213" dirty="0">
                <a:solidFill>
                  <a:schemeClr val="bg1"/>
                </a:solidFill>
              </a:rPr>
              <a:t> </a:t>
            </a:r>
            <a:r>
              <a:rPr sz="5600" spc="320" dirty="0">
                <a:solidFill>
                  <a:schemeClr val="bg1"/>
                </a:solidFill>
              </a:rPr>
              <a:t>of</a:t>
            </a:r>
            <a:r>
              <a:rPr sz="5600" spc="-213" dirty="0">
                <a:solidFill>
                  <a:schemeClr val="bg1"/>
                </a:solidFill>
              </a:rPr>
              <a:t> </a:t>
            </a:r>
            <a:r>
              <a:rPr sz="5600" spc="453" dirty="0">
                <a:solidFill>
                  <a:schemeClr val="bg1"/>
                </a:solidFill>
              </a:rPr>
              <a:t>Scale</a:t>
            </a:r>
            <a:endParaRPr sz="5600" dirty="0">
              <a:solidFill>
                <a:schemeClr val="bg1"/>
              </a:solidFill>
            </a:endParaRPr>
          </a:p>
        </p:txBody>
      </p:sp>
      <p:sp>
        <p:nvSpPr>
          <p:cNvPr id="11" name="TextBox 10">
            <a:extLst>
              <a:ext uri="{FF2B5EF4-FFF2-40B4-BE49-F238E27FC236}">
                <a16:creationId xmlns:a16="http://schemas.microsoft.com/office/drawing/2014/main" id="{183B5D9C-A28F-4C80-BB29-54E88C602382}"/>
              </a:ext>
            </a:extLst>
          </p:cNvPr>
          <p:cNvSpPr txBox="1"/>
          <p:nvPr/>
        </p:nvSpPr>
        <p:spPr>
          <a:xfrm>
            <a:off x="904338" y="3694593"/>
            <a:ext cx="9257190" cy="1938992"/>
          </a:xfrm>
          <a:prstGeom prst="rect">
            <a:avLst/>
          </a:prstGeom>
          <a:noFill/>
        </p:spPr>
        <p:txBody>
          <a:bodyPr wrap="square">
            <a:spAutoFit/>
          </a:bodyPr>
          <a:lstStyle/>
          <a:p>
            <a:r>
              <a:rPr lang="en-US" sz="4000" spc="107" dirty="0">
                <a:solidFill>
                  <a:schemeClr val="bg1"/>
                </a:solidFill>
              </a:rPr>
              <a:t>It’s</a:t>
            </a:r>
            <a:r>
              <a:rPr lang="en-US" sz="4000" spc="-227" dirty="0">
                <a:solidFill>
                  <a:schemeClr val="bg1"/>
                </a:solidFill>
              </a:rPr>
              <a:t> </a:t>
            </a:r>
            <a:r>
              <a:rPr lang="en-US" sz="4000" spc="320" dirty="0">
                <a:solidFill>
                  <a:schemeClr val="bg1"/>
                </a:solidFill>
              </a:rPr>
              <a:t>cheaper</a:t>
            </a:r>
            <a:r>
              <a:rPr lang="en-US" sz="4000" spc="-220" dirty="0">
                <a:solidFill>
                  <a:schemeClr val="bg1"/>
                </a:solidFill>
              </a:rPr>
              <a:t> </a:t>
            </a:r>
            <a:r>
              <a:rPr lang="en-US" sz="4000" spc="113" dirty="0">
                <a:solidFill>
                  <a:schemeClr val="bg1"/>
                </a:solidFill>
              </a:rPr>
              <a:t>for</a:t>
            </a:r>
            <a:r>
              <a:rPr lang="en-US" sz="4000" spc="-213" dirty="0">
                <a:solidFill>
                  <a:schemeClr val="bg1"/>
                </a:solidFill>
              </a:rPr>
              <a:t> </a:t>
            </a:r>
            <a:r>
              <a:rPr lang="en-US" sz="4000" spc="272" dirty="0">
                <a:solidFill>
                  <a:schemeClr val="bg1"/>
                </a:solidFill>
              </a:rPr>
              <a:t>Microsoft</a:t>
            </a:r>
            <a:r>
              <a:rPr lang="en-US" sz="4000" spc="-227" dirty="0">
                <a:solidFill>
                  <a:schemeClr val="bg1"/>
                </a:solidFill>
              </a:rPr>
              <a:t> </a:t>
            </a:r>
            <a:r>
              <a:rPr lang="en-US" sz="4000" dirty="0">
                <a:solidFill>
                  <a:schemeClr val="bg1"/>
                </a:solidFill>
              </a:rPr>
              <a:t>to </a:t>
            </a:r>
            <a:r>
              <a:rPr lang="en-US" sz="4000" spc="-1753" dirty="0">
                <a:solidFill>
                  <a:schemeClr val="bg1"/>
                </a:solidFill>
              </a:rPr>
              <a:t> </a:t>
            </a:r>
            <a:r>
              <a:rPr lang="en-US" sz="4000" spc="87" dirty="0">
                <a:solidFill>
                  <a:schemeClr val="bg1"/>
                </a:solidFill>
              </a:rPr>
              <a:t>run </a:t>
            </a:r>
            <a:r>
              <a:rPr lang="en-US" sz="4000" spc="747" dirty="0">
                <a:solidFill>
                  <a:schemeClr val="bg1"/>
                </a:solidFill>
              </a:rPr>
              <a:t>a </a:t>
            </a:r>
            <a:r>
              <a:rPr lang="en-US" sz="4000" spc="167" dirty="0">
                <a:solidFill>
                  <a:schemeClr val="bg1"/>
                </a:solidFill>
              </a:rPr>
              <a:t>server </a:t>
            </a:r>
            <a:r>
              <a:rPr lang="en-US" sz="4000" spc="327" dirty="0">
                <a:solidFill>
                  <a:schemeClr val="bg1"/>
                </a:solidFill>
              </a:rPr>
              <a:t>than </a:t>
            </a:r>
            <a:r>
              <a:rPr lang="en-US" sz="4000" spc="200" dirty="0">
                <a:solidFill>
                  <a:schemeClr val="bg1"/>
                </a:solidFill>
              </a:rPr>
              <a:t>you </a:t>
            </a:r>
            <a:r>
              <a:rPr lang="en-US" sz="4000" spc="533" dirty="0">
                <a:solidFill>
                  <a:schemeClr val="bg1"/>
                </a:solidFill>
              </a:rPr>
              <a:t>can </a:t>
            </a:r>
            <a:r>
              <a:rPr lang="en-US" sz="4000" spc="540" dirty="0">
                <a:solidFill>
                  <a:schemeClr val="bg1"/>
                </a:solidFill>
              </a:rPr>
              <a:t> </a:t>
            </a:r>
            <a:r>
              <a:rPr lang="en-US" sz="4000" spc="113" dirty="0">
                <a:solidFill>
                  <a:schemeClr val="bg1"/>
                </a:solidFill>
              </a:rPr>
              <a:t>ever</a:t>
            </a:r>
            <a:r>
              <a:rPr lang="en-US" sz="4000" spc="-220" dirty="0">
                <a:solidFill>
                  <a:schemeClr val="bg1"/>
                </a:solidFill>
              </a:rPr>
              <a:t> </a:t>
            </a:r>
            <a:r>
              <a:rPr lang="en-US" sz="4000" spc="367" dirty="0">
                <a:solidFill>
                  <a:schemeClr val="bg1"/>
                </a:solidFill>
              </a:rPr>
              <a:t>achieve</a:t>
            </a:r>
            <a:r>
              <a:rPr lang="en-US" sz="4000" spc="-220" dirty="0">
                <a:solidFill>
                  <a:schemeClr val="bg1"/>
                </a:solidFill>
              </a:rPr>
              <a:t> </a:t>
            </a:r>
            <a:r>
              <a:rPr lang="en-US" sz="4000" spc="267" dirty="0">
                <a:solidFill>
                  <a:schemeClr val="bg1"/>
                </a:solidFill>
              </a:rPr>
              <a:t>yourself</a:t>
            </a:r>
            <a:endParaRPr lang="en-US" sz="40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A3890"/>
          </a:solidFill>
        </p:spPr>
        <p:txBody>
          <a:bodyPr wrap="square" lIns="0" tIns="0" rIns="0" bIns="0" rtlCol="0"/>
          <a:lstStyle/>
          <a:p>
            <a:endParaRPr sz="2400"/>
          </a:p>
        </p:txBody>
      </p:sp>
      <p:grpSp>
        <p:nvGrpSpPr>
          <p:cNvPr id="3" name="object 3"/>
          <p:cNvGrpSpPr/>
          <p:nvPr/>
        </p:nvGrpSpPr>
        <p:grpSpPr>
          <a:xfrm>
            <a:off x="8131171" y="5"/>
            <a:ext cx="4061460" cy="2707640"/>
            <a:chOff x="6098378" y="4"/>
            <a:chExt cx="3046095" cy="2030730"/>
          </a:xfrm>
        </p:grpSpPr>
        <p:sp>
          <p:nvSpPr>
            <p:cNvPr id="4" name="object 4"/>
            <p:cNvSpPr/>
            <p:nvPr/>
          </p:nvSpPr>
          <p:spPr>
            <a:xfrm>
              <a:off x="8128803" y="15"/>
              <a:ext cx="1015365" cy="1015365"/>
            </a:xfrm>
            <a:custGeom>
              <a:avLst/>
              <a:gdLst/>
              <a:ahLst/>
              <a:cxnLst/>
              <a:rect l="l" t="t" r="r" b="b"/>
              <a:pathLst>
                <a:path w="1015365" h="1015365">
                  <a:moveTo>
                    <a:pt x="1015199" y="1015199"/>
                  </a:moveTo>
                  <a:lnTo>
                    <a:pt x="0" y="1015199"/>
                  </a:ln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5" name="object 5"/>
            <p:cNvSpPr/>
            <p:nvPr/>
          </p:nvSpPr>
          <p:spPr>
            <a:xfrm>
              <a:off x="7113463" y="4"/>
              <a:ext cx="1015365" cy="1015365"/>
            </a:xfrm>
            <a:custGeom>
              <a:avLst/>
              <a:gdLst/>
              <a:ahLst/>
              <a:cxnLst/>
              <a:rect l="l" t="t" r="r" b="b"/>
              <a:pathLst>
                <a:path w="1015365" h="1015365">
                  <a:moveTo>
                    <a:pt x="1015199" y="1015199"/>
                  </a:moveTo>
                  <a:lnTo>
                    <a:pt x="0" y="1015199"/>
                  </a:lnTo>
                  <a:lnTo>
                    <a:pt x="1015199" y="0"/>
                  </a:lnTo>
                  <a:lnTo>
                    <a:pt x="1015199" y="1015199"/>
                  </a:lnTo>
                  <a:close/>
                </a:path>
              </a:pathLst>
            </a:custGeom>
            <a:solidFill>
              <a:srgbClr val="3849AB"/>
            </a:solidFill>
          </p:spPr>
          <p:txBody>
            <a:bodyPr wrap="square" lIns="0" tIns="0" rIns="0" bIns="0" rtlCol="0"/>
            <a:lstStyle/>
            <a:p>
              <a:endParaRPr sz="2400"/>
            </a:p>
          </p:txBody>
        </p:sp>
        <p:sp>
          <p:nvSpPr>
            <p:cNvPr id="6" name="object 6"/>
            <p:cNvSpPr/>
            <p:nvPr/>
          </p:nvSpPr>
          <p:spPr>
            <a:xfrm>
              <a:off x="7113588" y="106"/>
              <a:ext cx="1015365" cy="1015365"/>
            </a:xfrm>
            <a:custGeom>
              <a:avLst/>
              <a:gdLst/>
              <a:ahLst/>
              <a:cxnLst/>
              <a:rect l="l" t="t" r="r" b="b"/>
              <a:pathLst>
                <a:path w="1015365" h="1015365">
                  <a:moveTo>
                    <a:pt x="0" y="1015199"/>
                  </a:moveTo>
                  <a:lnTo>
                    <a:pt x="0" y="0"/>
                  </a:lnTo>
                  <a:lnTo>
                    <a:pt x="1015199" y="0"/>
                  </a:lnTo>
                  <a:lnTo>
                    <a:pt x="0" y="1015199"/>
                  </a:lnTo>
                  <a:close/>
                </a:path>
              </a:pathLst>
            </a:custGeom>
            <a:solidFill>
              <a:srgbClr val="7890CD"/>
            </a:solidFill>
          </p:spPr>
          <p:txBody>
            <a:bodyPr wrap="square" lIns="0" tIns="0" rIns="0" bIns="0" rtlCol="0"/>
            <a:lstStyle/>
            <a:p>
              <a:endParaRPr sz="2400"/>
            </a:p>
          </p:txBody>
        </p:sp>
        <p:sp>
          <p:nvSpPr>
            <p:cNvPr id="7" name="object 7"/>
            <p:cNvSpPr/>
            <p:nvPr/>
          </p:nvSpPr>
          <p:spPr>
            <a:xfrm>
              <a:off x="6098378" y="96"/>
              <a:ext cx="1015365" cy="1015365"/>
            </a:xfrm>
            <a:custGeom>
              <a:avLst/>
              <a:gdLst/>
              <a:ahLst/>
              <a:cxnLst/>
              <a:rect l="l" t="t" r="r" b="b"/>
              <a:pathLst>
                <a:path w="1015365" h="1015365">
                  <a:moveTo>
                    <a:pt x="1015199" y="1015199"/>
                  </a:move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8" name="object 8"/>
            <p:cNvSpPr/>
            <p:nvPr/>
          </p:nvSpPr>
          <p:spPr>
            <a:xfrm>
              <a:off x="8128789" y="1015375"/>
              <a:ext cx="1015365" cy="1015365"/>
            </a:xfrm>
            <a:custGeom>
              <a:avLst/>
              <a:gdLst/>
              <a:ahLst/>
              <a:cxnLst/>
              <a:rect l="l" t="t" r="r" b="b"/>
              <a:pathLst>
                <a:path w="1015365" h="1015364">
                  <a:moveTo>
                    <a:pt x="1015199" y="1015200"/>
                  </a:moveTo>
                  <a:lnTo>
                    <a:pt x="0" y="0"/>
                  </a:lnTo>
                  <a:lnTo>
                    <a:pt x="1015199" y="0"/>
                  </a:lnTo>
                  <a:lnTo>
                    <a:pt x="1015199" y="1015200"/>
                  </a:lnTo>
                  <a:close/>
                </a:path>
              </a:pathLst>
            </a:custGeom>
            <a:solidFill>
              <a:srgbClr val="7890CD"/>
            </a:solidFill>
          </p:spPr>
          <p:txBody>
            <a:bodyPr wrap="square" lIns="0" tIns="0" rIns="0" bIns="0" rtlCol="0"/>
            <a:lstStyle/>
            <a:p>
              <a:endParaRPr sz="2400"/>
            </a:p>
          </p:txBody>
        </p:sp>
      </p:grpSp>
      <p:sp>
        <p:nvSpPr>
          <p:cNvPr id="9" name="object 9"/>
          <p:cNvSpPr txBox="1">
            <a:spLocks noGrp="1"/>
          </p:cNvSpPr>
          <p:nvPr>
            <p:ph type="title"/>
          </p:nvPr>
        </p:nvSpPr>
        <p:spPr>
          <a:xfrm>
            <a:off x="175492" y="337825"/>
            <a:ext cx="14020800" cy="2379536"/>
          </a:xfrm>
          <a:prstGeom prst="rect">
            <a:avLst/>
          </a:prstGeom>
        </p:spPr>
        <p:txBody>
          <a:bodyPr vert="horz" wrap="square" lIns="0" tIns="654723" rIns="0" bIns="0" rtlCol="0" anchor="ctr">
            <a:spAutoFit/>
          </a:bodyPr>
          <a:lstStyle/>
          <a:p>
            <a:pPr marL="160015" marR="6773">
              <a:lnSpc>
                <a:spcPts val="6706"/>
              </a:lnSpc>
              <a:spcBef>
                <a:spcPts val="272"/>
              </a:spcBef>
            </a:pPr>
            <a:r>
              <a:rPr sz="5600" spc="207" dirty="0">
                <a:solidFill>
                  <a:schemeClr val="bg1"/>
                </a:solidFill>
              </a:rPr>
              <a:t>Capital</a:t>
            </a:r>
            <a:r>
              <a:rPr sz="5600" spc="-193" dirty="0">
                <a:solidFill>
                  <a:schemeClr val="bg1"/>
                </a:solidFill>
              </a:rPr>
              <a:t> </a:t>
            </a:r>
            <a:r>
              <a:rPr sz="5600" spc="160" dirty="0">
                <a:solidFill>
                  <a:schemeClr val="bg1"/>
                </a:solidFill>
              </a:rPr>
              <a:t>Expenditure</a:t>
            </a:r>
            <a:r>
              <a:rPr sz="5600" spc="-187" dirty="0">
                <a:solidFill>
                  <a:schemeClr val="bg1"/>
                </a:solidFill>
              </a:rPr>
              <a:t> </a:t>
            </a:r>
            <a:r>
              <a:rPr sz="5600" spc="167" dirty="0">
                <a:solidFill>
                  <a:schemeClr val="bg1"/>
                </a:solidFill>
              </a:rPr>
              <a:t>(</a:t>
            </a:r>
            <a:r>
              <a:rPr sz="5600" spc="167" dirty="0" err="1">
                <a:solidFill>
                  <a:schemeClr val="bg1"/>
                </a:solidFill>
              </a:rPr>
              <a:t>CapEx</a:t>
            </a:r>
            <a:r>
              <a:rPr sz="5600" spc="167" dirty="0">
                <a:solidFill>
                  <a:schemeClr val="bg1"/>
                </a:solidFill>
              </a:rPr>
              <a:t>)</a:t>
            </a:r>
            <a:r>
              <a:rPr lang="en-US" sz="5600" spc="167" dirty="0">
                <a:solidFill>
                  <a:schemeClr val="bg1"/>
                </a:solidFill>
              </a:rPr>
              <a:t> &amp;</a:t>
            </a:r>
            <a:r>
              <a:rPr sz="5600" spc="-193" dirty="0">
                <a:solidFill>
                  <a:schemeClr val="bg1"/>
                </a:solidFill>
              </a:rPr>
              <a:t> </a:t>
            </a:r>
            <a:br>
              <a:rPr lang="en-US" sz="5600" spc="-193" dirty="0">
                <a:solidFill>
                  <a:schemeClr val="bg1"/>
                </a:solidFill>
              </a:rPr>
            </a:br>
            <a:r>
              <a:rPr sz="5600" spc="113" dirty="0">
                <a:solidFill>
                  <a:schemeClr val="bg1"/>
                </a:solidFill>
              </a:rPr>
              <a:t>Operational</a:t>
            </a:r>
            <a:r>
              <a:rPr sz="5600" spc="-200" dirty="0">
                <a:solidFill>
                  <a:schemeClr val="bg1"/>
                </a:solidFill>
              </a:rPr>
              <a:t> </a:t>
            </a:r>
            <a:r>
              <a:rPr sz="5600" spc="160" dirty="0">
                <a:solidFill>
                  <a:schemeClr val="bg1"/>
                </a:solidFill>
              </a:rPr>
              <a:t>Expenditure</a:t>
            </a:r>
            <a:r>
              <a:rPr sz="5600" spc="-200" dirty="0">
                <a:solidFill>
                  <a:schemeClr val="bg1"/>
                </a:solidFill>
              </a:rPr>
              <a:t> </a:t>
            </a:r>
            <a:r>
              <a:rPr sz="5600" spc="20" dirty="0">
                <a:solidFill>
                  <a:schemeClr val="bg1"/>
                </a:solidFill>
              </a:rPr>
              <a:t>(OpEx)</a:t>
            </a:r>
            <a:endParaRPr sz="5600" dirty="0">
              <a:solidFill>
                <a:schemeClr val="bg1"/>
              </a:solidFill>
            </a:endParaRPr>
          </a:p>
        </p:txBody>
      </p:sp>
      <p:sp>
        <p:nvSpPr>
          <p:cNvPr id="11" name="TextBox 10">
            <a:extLst>
              <a:ext uri="{FF2B5EF4-FFF2-40B4-BE49-F238E27FC236}">
                <a16:creationId xmlns:a16="http://schemas.microsoft.com/office/drawing/2014/main" id="{D54A0788-2C7F-42DD-9C49-20D74E80F0EA}"/>
              </a:ext>
            </a:extLst>
          </p:cNvPr>
          <p:cNvSpPr txBox="1"/>
          <p:nvPr/>
        </p:nvSpPr>
        <p:spPr>
          <a:xfrm>
            <a:off x="477982" y="3643967"/>
            <a:ext cx="5479472" cy="3170099"/>
          </a:xfrm>
          <a:prstGeom prst="rect">
            <a:avLst/>
          </a:prstGeom>
          <a:noFill/>
        </p:spPr>
        <p:txBody>
          <a:bodyPr wrap="square">
            <a:spAutoFit/>
          </a:bodyPr>
          <a:lstStyle/>
          <a:p>
            <a:r>
              <a:rPr lang="en-US" sz="4000" spc="220" dirty="0" err="1">
                <a:solidFill>
                  <a:schemeClr val="bg1"/>
                </a:solidFill>
              </a:rPr>
              <a:t>CapEx</a:t>
            </a:r>
            <a:r>
              <a:rPr lang="en-US" sz="4000" spc="-233" dirty="0">
                <a:solidFill>
                  <a:schemeClr val="bg1"/>
                </a:solidFill>
              </a:rPr>
              <a:t> </a:t>
            </a:r>
            <a:r>
              <a:rPr lang="en-US" sz="4000" spc="487" dirty="0">
                <a:solidFill>
                  <a:schemeClr val="bg1"/>
                </a:solidFill>
              </a:rPr>
              <a:t>is</a:t>
            </a:r>
            <a:r>
              <a:rPr lang="en-US" sz="4000" spc="-220" dirty="0">
                <a:solidFill>
                  <a:schemeClr val="bg1"/>
                </a:solidFill>
              </a:rPr>
              <a:t> </a:t>
            </a:r>
            <a:r>
              <a:rPr lang="en-US" sz="4000" spc="320" dirty="0">
                <a:solidFill>
                  <a:schemeClr val="bg1"/>
                </a:solidFill>
              </a:rPr>
              <a:t>money</a:t>
            </a:r>
            <a:r>
              <a:rPr lang="en-US" sz="4000" spc="-220" dirty="0">
                <a:solidFill>
                  <a:schemeClr val="bg1"/>
                </a:solidFill>
              </a:rPr>
              <a:t> </a:t>
            </a:r>
            <a:r>
              <a:rPr lang="en-US" sz="4000" spc="305" dirty="0">
                <a:solidFill>
                  <a:schemeClr val="bg1"/>
                </a:solidFill>
              </a:rPr>
              <a:t>invested</a:t>
            </a:r>
            <a:r>
              <a:rPr lang="en-US" sz="4000" spc="-227" dirty="0">
                <a:solidFill>
                  <a:schemeClr val="bg1"/>
                </a:solidFill>
              </a:rPr>
              <a:t> </a:t>
            </a:r>
            <a:r>
              <a:rPr lang="en-US" sz="4000" spc="227" dirty="0">
                <a:solidFill>
                  <a:schemeClr val="bg1"/>
                </a:solidFill>
              </a:rPr>
              <a:t>in </a:t>
            </a:r>
            <a:r>
              <a:rPr lang="en-US" sz="4000" spc="233" dirty="0">
                <a:solidFill>
                  <a:schemeClr val="bg1"/>
                </a:solidFill>
              </a:rPr>
              <a:t> </a:t>
            </a:r>
            <a:r>
              <a:rPr lang="en-US" sz="4000" spc="579" dirty="0">
                <a:solidFill>
                  <a:schemeClr val="bg1"/>
                </a:solidFill>
              </a:rPr>
              <a:t>assets</a:t>
            </a:r>
            <a:r>
              <a:rPr lang="en-US" sz="4000" spc="-247" dirty="0">
                <a:solidFill>
                  <a:schemeClr val="bg1"/>
                </a:solidFill>
              </a:rPr>
              <a:t> </a:t>
            </a:r>
            <a:r>
              <a:rPr lang="en-US" sz="4000" spc="167" dirty="0">
                <a:solidFill>
                  <a:schemeClr val="bg1"/>
                </a:solidFill>
              </a:rPr>
              <a:t>(like</a:t>
            </a:r>
            <a:r>
              <a:rPr lang="en-US" sz="4000" spc="-240" dirty="0">
                <a:solidFill>
                  <a:schemeClr val="bg1"/>
                </a:solidFill>
              </a:rPr>
              <a:t> </a:t>
            </a:r>
            <a:r>
              <a:rPr lang="en-US" sz="4000" spc="287" dirty="0">
                <a:solidFill>
                  <a:schemeClr val="bg1"/>
                </a:solidFill>
              </a:rPr>
              <a:t>computers)</a:t>
            </a:r>
            <a:r>
              <a:rPr lang="en-US" sz="4000" spc="-233" dirty="0">
                <a:solidFill>
                  <a:schemeClr val="bg1"/>
                </a:solidFill>
              </a:rPr>
              <a:t> </a:t>
            </a:r>
            <a:r>
              <a:rPr lang="en-US" sz="4000" spc="233" dirty="0">
                <a:solidFill>
                  <a:schemeClr val="bg1"/>
                </a:solidFill>
              </a:rPr>
              <a:t>that </a:t>
            </a:r>
            <a:r>
              <a:rPr lang="en-US" sz="4000" spc="-1753" dirty="0">
                <a:solidFill>
                  <a:schemeClr val="bg1"/>
                </a:solidFill>
              </a:rPr>
              <a:t> </a:t>
            </a:r>
            <a:r>
              <a:rPr lang="en-US" sz="4000" spc="13" dirty="0">
                <a:solidFill>
                  <a:schemeClr val="bg1"/>
                </a:solidFill>
              </a:rPr>
              <a:t>return</a:t>
            </a:r>
            <a:r>
              <a:rPr lang="en-US" sz="4000" spc="-227" dirty="0">
                <a:solidFill>
                  <a:schemeClr val="bg1"/>
                </a:solidFill>
              </a:rPr>
              <a:t> </a:t>
            </a:r>
            <a:r>
              <a:rPr lang="en-US" sz="4000" spc="300" dirty="0">
                <a:solidFill>
                  <a:schemeClr val="bg1"/>
                </a:solidFill>
              </a:rPr>
              <a:t>investment</a:t>
            </a:r>
            <a:r>
              <a:rPr lang="en-US" sz="4000" spc="-220" dirty="0">
                <a:solidFill>
                  <a:schemeClr val="bg1"/>
                </a:solidFill>
              </a:rPr>
              <a:t> </a:t>
            </a:r>
            <a:r>
              <a:rPr lang="en-US" sz="4000" spc="60" dirty="0">
                <a:solidFill>
                  <a:schemeClr val="bg1"/>
                </a:solidFill>
              </a:rPr>
              <a:t>over</a:t>
            </a:r>
            <a:r>
              <a:rPr lang="en-US" sz="4000" spc="-220" dirty="0">
                <a:solidFill>
                  <a:schemeClr val="bg1"/>
                </a:solidFill>
              </a:rPr>
              <a:t> </a:t>
            </a:r>
            <a:r>
              <a:rPr lang="en-US" sz="4000" spc="267" dirty="0">
                <a:solidFill>
                  <a:schemeClr val="bg1"/>
                </a:solidFill>
              </a:rPr>
              <a:t>time</a:t>
            </a:r>
            <a:endParaRPr lang="en-US" sz="4000" dirty="0">
              <a:solidFill>
                <a:schemeClr val="bg1"/>
              </a:solidFill>
            </a:endParaRPr>
          </a:p>
        </p:txBody>
      </p:sp>
      <p:sp>
        <p:nvSpPr>
          <p:cNvPr id="13" name="TextBox 12">
            <a:extLst>
              <a:ext uri="{FF2B5EF4-FFF2-40B4-BE49-F238E27FC236}">
                <a16:creationId xmlns:a16="http://schemas.microsoft.com/office/drawing/2014/main" id="{85819B9E-0E29-403A-BED5-75E0DDEA723E}"/>
              </a:ext>
            </a:extLst>
          </p:cNvPr>
          <p:cNvSpPr txBox="1"/>
          <p:nvPr/>
        </p:nvSpPr>
        <p:spPr>
          <a:xfrm>
            <a:off x="6987169" y="3725210"/>
            <a:ext cx="4528127" cy="2554545"/>
          </a:xfrm>
          <a:prstGeom prst="rect">
            <a:avLst/>
          </a:prstGeom>
          <a:noFill/>
        </p:spPr>
        <p:txBody>
          <a:bodyPr wrap="square">
            <a:spAutoFit/>
          </a:bodyPr>
          <a:lstStyle/>
          <a:p>
            <a:r>
              <a:rPr lang="en-US" sz="4000" spc="-27" dirty="0" err="1">
                <a:solidFill>
                  <a:schemeClr val="bg1"/>
                </a:solidFill>
              </a:rPr>
              <a:t>OpEx</a:t>
            </a:r>
            <a:r>
              <a:rPr lang="en-US" sz="4000" spc="-227" dirty="0">
                <a:solidFill>
                  <a:schemeClr val="bg1"/>
                </a:solidFill>
              </a:rPr>
              <a:t> </a:t>
            </a:r>
            <a:r>
              <a:rPr lang="en-US" sz="4000" spc="487" dirty="0">
                <a:solidFill>
                  <a:schemeClr val="bg1"/>
                </a:solidFill>
              </a:rPr>
              <a:t>is</a:t>
            </a:r>
            <a:r>
              <a:rPr lang="en-US" sz="4000" spc="-227" dirty="0">
                <a:solidFill>
                  <a:schemeClr val="bg1"/>
                </a:solidFill>
              </a:rPr>
              <a:t> </a:t>
            </a:r>
            <a:r>
              <a:rPr lang="en-US" sz="4000" spc="320" dirty="0">
                <a:solidFill>
                  <a:schemeClr val="bg1"/>
                </a:solidFill>
              </a:rPr>
              <a:t>money</a:t>
            </a:r>
            <a:r>
              <a:rPr lang="en-US" sz="4000" spc="-220" dirty="0">
                <a:solidFill>
                  <a:schemeClr val="bg1"/>
                </a:solidFill>
              </a:rPr>
              <a:t> </a:t>
            </a:r>
            <a:r>
              <a:rPr lang="en-US" sz="4000" spc="353" dirty="0">
                <a:solidFill>
                  <a:schemeClr val="bg1"/>
                </a:solidFill>
              </a:rPr>
              <a:t>spent</a:t>
            </a:r>
            <a:r>
              <a:rPr lang="en-US" sz="4000" spc="-220" dirty="0">
                <a:solidFill>
                  <a:schemeClr val="bg1"/>
                </a:solidFill>
              </a:rPr>
              <a:t> </a:t>
            </a:r>
            <a:r>
              <a:rPr lang="en-US" sz="4000" spc="147" dirty="0">
                <a:solidFill>
                  <a:schemeClr val="bg1"/>
                </a:solidFill>
              </a:rPr>
              <a:t>every </a:t>
            </a:r>
            <a:r>
              <a:rPr lang="en-US" sz="4000" spc="-1760" dirty="0">
                <a:solidFill>
                  <a:schemeClr val="bg1"/>
                </a:solidFill>
              </a:rPr>
              <a:t> </a:t>
            </a:r>
            <a:r>
              <a:rPr lang="en-US" sz="4000" spc="420" dirty="0">
                <a:solidFill>
                  <a:schemeClr val="bg1"/>
                </a:solidFill>
              </a:rPr>
              <a:t>day</a:t>
            </a:r>
            <a:r>
              <a:rPr lang="en-US" sz="4000" spc="-220" dirty="0">
                <a:solidFill>
                  <a:schemeClr val="bg1"/>
                </a:solidFill>
              </a:rPr>
              <a:t> </a:t>
            </a:r>
            <a:r>
              <a:rPr lang="en-US" sz="4000" spc="220" dirty="0">
                <a:solidFill>
                  <a:schemeClr val="bg1"/>
                </a:solidFill>
              </a:rPr>
              <a:t>on</a:t>
            </a:r>
            <a:r>
              <a:rPr lang="en-US" sz="4000" spc="-227" dirty="0">
                <a:solidFill>
                  <a:schemeClr val="bg1"/>
                </a:solidFill>
              </a:rPr>
              <a:t> </a:t>
            </a:r>
            <a:r>
              <a:rPr lang="en-US" sz="4000" spc="253" dirty="0">
                <a:solidFill>
                  <a:schemeClr val="bg1"/>
                </a:solidFill>
              </a:rPr>
              <a:t>operating</a:t>
            </a:r>
            <a:r>
              <a:rPr lang="en-US" sz="4000" spc="-227" dirty="0">
                <a:solidFill>
                  <a:schemeClr val="bg1"/>
                </a:solidFill>
              </a:rPr>
              <a:t> </a:t>
            </a:r>
            <a:r>
              <a:rPr lang="en-US" sz="4000" spc="400" dirty="0">
                <a:solidFill>
                  <a:schemeClr val="bg1"/>
                </a:solidFill>
              </a:rPr>
              <a:t>expenses</a:t>
            </a:r>
            <a:endParaRPr lang="en-US" sz="4000" dirty="0">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A3890"/>
          </a:solidFill>
        </p:spPr>
        <p:txBody>
          <a:bodyPr wrap="square" lIns="0" tIns="0" rIns="0" bIns="0" rtlCol="0"/>
          <a:lstStyle/>
          <a:p>
            <a:endParaRPr sz="2400"/>
          </a:p>
        </p:txBody>
      </p:sp>
      <p:grpSp>
        <p:nvGrpSpPr>
          <p:cNvPr id="3" name="object 3"/>
          <p:cNvGrpSpPr/>
          <p:nvPr/>
        </p:nvGrpSpPr>
        <p:grpSpPr>
          <a:xfrm>
            <a:off x="8131171" y="5"/>
            <a:ext cx="4061460" cy="2707640"/>
            <a:chOff x="6098378" y="4"/>
            <a:chExt cx="3046095" cy="2030730"/>
          </a:xfrm>
        </p:grpSpPr>
        <p:sp>
          <p:nvSpPr>
            <p:cNvPr id="4" name="object 4"/>
            <p:cNvSpPr/>
            <p:nvPr/>
          </p:nvSpPr>
          <p:spPr>
            <a:xfrm>
              <a:off x="8128803" y="15"/>
              <a:ext cx="1015365" cy="1015365"/>
            </a:xfrm>
            <a:custGeom>
              <a:avLst/>
              <a:gdLst/>
              <a:ahLst/>
              <a:cxnLst/>
              <a:rect l="l" t="t" r="r" b="b"/>
              <a:pathLst>
                <a:path w="1015365" h="1015365">
                  <a:moveTo>
                    <a:pt x="1015199" y="1015199"/>
                  </a:moveTo>
                  <a:lnTo>
                    <a:pt x="0" y="1015199"/>
                  </a:ln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5" name="object 5"/>
            <p:cNvSpPr/>
            <p:nvPr/>
          </p:nvSpPr>
          <p:spPr>
            <a:xfrm>
              <a:off x="7113463" y="4"/>
              <a:ext cx="1015365" cy="1015365"/>
            </a:xfrm>
            <a:custGeom>
              <a:avLst/>
              <a:gdLst/>
              <a:ahLst/>
              <a:cxnLst/>
              <a:rect l="l" t="t" r="r" b="b"/>
              <a:pathLst>
                <a:path w="1015365" h="1015365">
                  <a:moveTo>
                    <a:pt x="1015199" y="1015199"/>
                  </a:moveTo>
                  <a:lnTo>
                    <a:pt x="0" y="1015199"/>
                  </a:lnTo>
                  <a:lnTo>
                    <a:pt x="1015199" y="0"/>
                  </a:lnTo>
                  <a:lnTo>
                    <a:pt x="1015199" y="1015199"/>
                  </a:lnTo>
                  <a:close/>
                </a:path>
              </a:pathLst>
            </a:custGeom>
            <a:solidFill>
              <a:srgbClr val="3849AB"/>
            </a:solidFill>
          </p:spPr>
          <p:txBody>
            <a:bodyPr wrap="square" lIns="0" tIns="0" rIns="0" bIns="0" rtlCol="0"/>
            <a:lstStyle/>
            <a:p>
              <a:endParaRPr sz="2400"/>
            </a:p>
          </p:txBody>
        </p:sp>
        <p:sp>
          <p:nvSpPr>
            <p:cNvPr id="6" name="object 6"/>
            <p:cNvSpPr/>
            <p:nvPr/>
          </p:nvSpPr>
          <p:spPr>
            <a:xfrm>
              <a:off x="7113588" y="106"/>
              <a:ext cx="1015365" cy="1015365"/>
            </a:xfrm>
            <a:custGeom>
              <a:avLst/>
              <a:gdLst/>
              <a:ahLst/>
              <a:cxnLst/>
              <a:rect l="l" t="t" r="r" b="b"/>
              <a:pathLst>
                <a:path w="1015365" h="1015365">
                  <a:moveTo>
                    <a:pt x="0" y="1015199"/>
                  </a:moveTo>
                  <a:lnTo>
                    <a:pt x="0" y="0"/>
                  </a:lnTo>
                  <a:lnTo>
                    <a:pt x="1015199" y="0"/>
                  </a:lnTo>
                  <a:lnTo>
                    <a:pt x="0" y="1015199"/>
                  </a:lnTo>
                  <a:close/>
                </a:path>
              </a:pathLst>
            </a:custGeom>
            <a:solidFill>
              <a:srgbClr val="7890CD"/>
            </a:solidFill>
          </p:spPr>
          <p:txBody>
            <a:bodyPr wrap="square" lIns="0" tIns="0" rIns="0" bIns="0" rtlCol="0"/>
            <a:lstStyle/>
            <a:p>
              <a:endParaRPr sz="2400"/>
            </a:p>
          </p:txBody>
        </p:sp>
        <p:sp>
          <p:nvSpPr>
            <p:cNvPr id="7" name="object 7"/>
            <p:cNvSpPr/>
            <p:nvPr/>
          </p:nvSpPr>
          <p:spPr>
            <a:xfrm>
              <a:off x="6098378" y="96"/>
              <a:ext cx="1015365" cy="1015365"/>
            </a:xfrm>
            <a:custGeom>
              <a:avLst/>
              <a:gdLst/>
              <a:ahLst/>
              <a:cxnLst/>
              <a:rect l="l" t="t" r="r" b="b"/>
              <a:pathLst>
                <a:path w="1015365" h="1015365">
                  <a:moveTo>
                    <a:pt x="1015199" y="1015199"/>
                  </a:move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8" name="object 8"/>
            <p:cNvSpPr/>
            <p:nvPr/>
          </p:nvSpPr>
          <p:spPr>
            <a:xfrm>
              <a:off x="8128789" y="1015375"/>
              <a:ext cx="1015365" cy="1015365"/>
            </a:xfrm>
            <a:custGeom>
              <a:avLst/>
              <a:gdLst/>
              <a:ahLst/>
              <a:cxnLst/>
              <a:rect l="l" t="t" r="r" b="b"/>
              <a:pathLst>
                <a:path w="1015365" h="1015364">
                  <a:moveTo>
                    <a:pt x="1015199" y="1015200"/>
                  </a:moveTo>
                  <a:lnTo>
                    <a:pt x="0" y="0"/>
                  </a:lnTo>
                  <a:lnTo>
                    <a:pt x="1015199" y="0"/>
                  </a:lnTo>
                  <a:lnTo>
                    <a:pt x="1015199" y="1015200"/>
                  </a:lnTo>
                  <a:close/>
                </a:path>
              </a:pathLst>
            </a:custGeom>
            <a:solidFill>
              <a:srgbClr val="7890CD"/>
            </a:solidFill>
          </p:spPr>
          <p:txBody>
            <a:bodyPr wrap="square" lIns="0" tIns="0" rIns="0" bIns="0" rtlCol="0"/>
            <a:lstStyle/>
            <a:p>
              <a:endParaRPr sz="2400"/>
            </a:p>
          </p:txBody>
        </p:sp>
      </p:grpSp>
      <p:sp>
        <p:nvSpPr>
          <p:cNvPr id="9" name="object 9"/>
          <p:cNvSpPr txBox="1">
            <a:spLocks noGrp="1"/>
          </p:cNvSpPr>
          <p:nvPr>
            <p:ph type="title"/>
          </p:nvPr>
        </p:nvSpPr>
        <p:spPr>
          <a:xfrm>
            <a:off x="451743" y="1044805"/>
            <a:ext cx="8580967" cy="878873"/>
          </a:xfrm>
          <a:prstGeom prst="rect">
            <a:avLst/>
          </a:prstGeom>
        </p:spPr>
        <p:txBody>
          <a:bodyPr vert="horz" wrap="square" lIns="0" tIns="16933" rIns="0" bIns="0" rtlCol="0" anchor="ctr">
            <a:spAutoFit/>
          </a:bodyPr>
          <a:lstStyle/>
          <a:p>
            <a:pPr marL="16933">
              <a:lnSpc>
                <a:spcPct val="100000"/>
              </a:lnSpc>
              <a:spcBef>
                <a:spcPts val="133"/>
              </a:spcBef>
            </a:pPr>
            <a:r>
              <a:rPr sz="5600" spc="253" dirty="0">
                <a:solidFill>
                  <a:schemeClr val="bg1"/>
                </a:solidFill>
              </a:rPr>
              <a:t>Consumption-Based</a:t>
            </a:r>
            <a:r>
              <a:rPr sz="5600" spc="-267" dirty="0">
                <a:solidFill>
                  <a:schemeClr val="bg1"/>
                </a:solidFill>
              </a:rPr>
              <a:t> </a:t>
            </a:r>
            <a:r>
              <a:rPr sz="5600" spc="260" dirty="0">
                <a:solidFill>
                  <a:schemeClr val="bg1"/>
                </a:solidFill>
              </a:rPr>
              <a:t>Model</a:t>
            </a:r>
            <a:endParaRPr sz="5600" dirty="0">
              <a:solidFill>
                <a:schemeClr val="bg1"/>
              </a:solidFill>
            </a:endParaRPr>
          </a:p>
        </p:txBody>
      </p:sp>
      <p:sp>
        <p:nvSpPr>
          <p:cNvPr id="11" name="TextBox 10">
            <a:extLst>
              <a:ext uri="{FF2B5EF4-FFF2-40B4-BE49-F238E27FC236}">
                <a16:creationId xmlns:a16="http://schemas.microsoft.com/office/drawing/2014/main" id="{2CC0F227-C900-4C77-861F-2871B832751F}"/>
              </a:ext>
            </a:extLst>
          </p:cNvPr>
          <p:cNvSpPr txBox="1"/>
          <p:nvPr/>
        </p:nvSpPr>
        <p:spPr>
          <a:xfrm>
            <a:off x="451743" y="3421343"/>
            <a:ext cx="6437359" cy="1938992"/>
          </a:xfrm>
          <a:prstGeom prst="rect">
            <a:avLst/>
          </a:prstGeom>
          <a:noFill/>
        </p:spPr>
        <p:txBody>
          <a:bodyPr wrap="square">
            <a:spAutoFit/>
          </a:bodyPr>
          <a:lstStyle/>
          <a:p>
            <a:pPr marL="16933" marR="1005815">
              <a:lnSpc>
                <a:spcPct val="100299"/>
              </a:lnSpc>
              <a:spcBef>
                <a:spcPts val="107"/>
              </a:spcBef>
            </a:pPr>
            <a:r>
              <a:rPr lang="en-US" sz="4000" spc="545" dirty="0">
                <a:solidFill>
                  <a:schemeClr val="bg1"/>
                </a:solidFill>
              </a:rPr>
              <a:t>Pay</a:t>
            </a:r>
            <a:r>
              <a:rPr lang="en-US" sz="4000" spc="-247" dirty="0">
                <a:solidFill>
                  <a:schemeClr val="bg1"/>
                </a:solidFill>
              </a:rPr>
              <a:t> </a:t>
            </a:r>
            <a:r>
              <a:rPr lang="en-US" sz="4000" spc="107" dirty="0">
                <a:solidFill>
                  <a:schemeClr val="bg1"/>
                </a:solidFill>
              </a:rPr>
              <a:t>per</a:t>
            </a:r>
            <a:r>
              <a:rPr lang="en-US" sz="4000" spc="-247" dirty="0">
                <a:solidFill>
                  <a:schemeClr val="bg1"/>
                </a:solidFill>
              </a:rPr>
              <a:t> </a:t>
            </a:r>
            <a:r>
              <a:rPr lang="en-US" sz="4000" spc="287" dirty="0">
                <a:solidFill>
                  <a:schemeClr val="bg1"/>
                </a:solidFill>
              </a:rPr>
              <a:t>minute </a:t>
            </a:r>
          </a:p>
          <a:p>
            <a:pPr marL="16933" marR="1005815">
              <a:lnSpc>
                <a:spcPct val="100299"/>
              </a:lnSpc>
              <a:spcBef>
                <a:spcPts val="107"/>
              </a:spcBef>
            </a:pPr>
            <a:r>
              <a:rPr lang="en-US" sz="4000" spc="-1760" dirty="0">
                <a:solidFill>
                  <a:schemeClr val="bg1"/>
                </a:solidFill>
              </a:rPr>
              <a:t> </a:t>
            </a:r>
            <a:r>
              <a:rPr lang="en-US" sz="4000" spc="545" dirty="0">
                <a:solidFill>
                  <a:schemeClr val="bg1"/>
                </a:solidFill>
              </a:rPr>
              <a:t>Pay</a:t>
            </a:r>
            <a:r>
              <a:rPr lang="en-US" sz="4000" spc="-220" dirty="0">
                <a:solidFill>
                  <a:schemeClr val="bg1"/>
                </a:solidFill>
              </a:rPr>
              <a:t> </a:t>
            </a:r>
            <a:r>
              <a:rPr lang="en-US" sz="4000" spc="107" dirty="0">
                <a:solidFill>
                  <a:schemeClr val="bg1"/>
                </a:solidFill>
              </a:rPr>
              <a:t>per</a:t>
            </a:r>
            <a:r>
              <a:rPr lang="en-US" sz="4000" spc="-213" dirty="0">
                <a:solidFill>
                  <a:schemeClr val="bg1"/>
                </a:solidFill>
              </a:rPr>
              <a:t> </a:t>
            </a:r>
            <a:r>
              <a:rPr lang="en-US" sz="4000" spc="93" dirty="0">
                <a:solidFill>
                  <a:schemeClr val="bg1"/>
                </a:solidFill>
              </a:rPr>
              <a:t>hour</a:t>
            </a:r>
          </a:p>
          <a:p>
            <a:pPr marL="16933">
              <a:lnSpc>
                <a:spcPct val="100000"/>
              </a:lnSpc>
              <a:spcBef>
                <a:spcPts val="20"/>
              </a:spcBef>
            </a:pPr>
            <a:r>
              <a:rPr lang="en-US" sz="4000" spc="545" dirty="0">
                <a:solidFill>
                  <a:schemeClr val="bg1"/>
                </a:solidFill>
              </a:rPr>
              <a:t>Pay</a:t>
            </a:r>
            <a:r>
              <a:rPr lang="en-US" sz="4000" spc="-247" dirty="0">
                <a:solidFill>
                  <a:schemeClr val="bg1"/>
                </a:solidFill>
              </a:rPr>
              <a:t> </a:t>
            </a:r>
            <a:r>
              <a:rPr lang="en-US" sz="4000" spc="107" dirty="0">
                <a:solidFill>
                  <a:schemeClr val="bg1"/>
                </a:solidFill>
              </a:rPr>
              <a:t>per</a:t>
            </a:r>
            <a:r>
              <a:rPr lang="en-US" sz="4000" spc="-240" dirty="0">
                <a:solidFill>
                  <a:schemeClr val="bg1"/>
                </a:solidFill>
              </a:rPr>
              <a:t> </a:t>
            </a:r>
            <a:r>
              <a:rPr lang="en-US" sz="4000" spc="213" dirty="0">
                <a:solidFill>
                  <a:schemeClr val="bg1"/>
                </a:solidFill>
              </a:rPr>
              <a:t>execution</a:t>
            </a:r>
            <a:endParaRPr lang="en-US" sz="40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aas vs paas vs iaas Pizza example">
            <a:extLst>
              <a:ext uri="{FF2B5EF4-FFF2-40B4-BE49-F238E27FC236}">
                <a16:creationId xmlns:a16="http://schemas.microsoft.com/office/drawing/2014/main" id="{CEDC10A1-18F0-4ECB-B6FD-540DA6D84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013" y="200025"/>
            <a:ext cx="8295754" cy="6657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699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C250E2-6AAF-4428-BF63-5086139EC1D7}"/>
              </a:ext>
            </a:extLst>
          </p:cNvPr>
          <p:cNvPicPr>
            <a:picLocks noChangeAspect="1"/>
          </p:cNvPicPr>
          <p:nvPr/>
        </p:nvPicPr>
        <p:blipFill>
          <a:blip r:embed="rId2"/>
          <a:stretch>
            <a:fillRect/>
          </a:stretch>
        </p:blipFill>
        <p:spPr>
          <a:xfrm>
            <a:off x="57150" y="66675"/>
            <a:ext cx="12077700" cy="6724650"/>
          </a:xfrm>
          <a:prstGeom prst="rect">
            <a:avLst/>
          </a:prstGeom>
        </p:spPr>
      </p:pic>
    </p:spTree>
    <p:extLst>
      <p:ext uri="{BB962C8B-B14F-4D97-AF65-F5344CB8AC3E}">
        <p14:creationId xmlns:p14="http://schemas.microsoft.com/office/powerpoint/2010/main" val="2255222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A3890"/>
          </a:solidFill>
        </p:spPr>
        <p:txBody>
          <a:bodyPr wrap="square" lIns="0" tIns="0" rIns="0" bIns="0" rtlCol="0"/>
          <a:lstStyle/>
          <a:p>
            <a:endParaRPr lang="en-US" sz="2400" dirty="0"/>
          </a:p>
        </p:txBody>
      </p:sp>
      <p:grpSp>
        <p:nvGrpSpPr>
          <p:cNvPr id="3" name="object 3"/>
          <p:cNvGrpSpPr/>
          <p:nvPr/>
        </p:nvGrpSpPr>
        <p:grpSpPr>
          <a:xfrm>
            <a:off x="8131171" y="5"/>
            <a:ext cx="4061460" cy="2707640"/>
            <a:chOff x="6098378" y="4"/>
            <a:chExt cx="3046095" cy="2030730"/>
          </a:xfrm>
        </p:grpSpPr>
        <p:sp>
          <p:nvSpPr>
            <p:cNvPr id="4" name="object 4"/>
            <p:cNvSpPr/>
            <p:nvPr/>
          </p:nvSpPr>
          <p:spPr>
            <a:xfrm>
              <a:off x="8128803" y="15"/>
              <a:ext cx="1015365" cy="1015365"/>
            </a:xfrm>
            <a:custGeom>
              <a:avLst/>
              <a:gdLst/>
              <a:ahLst/>
              <a:cxnLst/>
              <a:rect l="l" t="t" r="r" b="b"/>
              <a:pathLst>
                <a:path w="1015365" h="1015365">
                  <a:moveTo>
                    <a:pt x="1015199" y="1015199"/>
                  </a:moveTo>
                  <a:lnTo>
                    <a:pt x="0" y="1015199"/>
                  </a:ln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5" name="object 5"/>
            <p:cNvSpPr/>
            <p:nvPr/>
          </p:nvSpPr>
          <p:spPr>
            <a:xfrm>
              <a:off x="7113463" y="4"/>
              <a:ext cx="1015365" cy="1015365"/>
            </a:xfrm>
            <a:custGeom>
              <a:avLst/>
              <a:gdLst/>
              <a:ahLst/>
              <a:cxnLst/>
              <a:rect l="l" t="t" r="r" b="b"/>
              <a:pathLst>
                <a:path w="1015365" h="1015365">
                  <a:moveTo>
                    <a:pt x="1015199" y="1015199"/>
                  </a:moveTo>
                  <a:lnTo>
                    <a:pt x="0" y="1015199"/>
                  </a:lnTo>
                  <a:lnTo>
                    <a:pt x="1015199" y="0"/>
                  </a:lnTo>
                  <a:lnTo>
                    <a:pt x="1015199" y="1015199"/>
                  </a:lnTo>
                  <a:close/>
                </a:path>
              </a:pathLst>
            </a:custGeom>
            <a:solidFill>
              <a:srgbClr val="3849AB"/>
            </a:solidFill>
          </p:spPr>
          <p:txBody>
            <a:bodyPr wrap="square" lIns="0" tIns="0" rIns="0" bIns="0" rtlCol="0"/>
            <a:lstStyle/>
            <a:p>
              <a:endParaRPr sz="2400"/>
            </a:p>
          </p:txBody>
        </p:sp>
        <p:sp>
          <p:nvSpPr>
            <p:cNvPr id="6" name="object 6"/>
            <p:cNvSpPr/>
            <p:nvPr/>
          </p:nvSpPr>
          <p:spPr>
            <a:xfrm>
              <a:off x="7113588" y="106"/>
              <a:ext cx="1015365" cy="1015365"/>
            </a:xfrm>
            <a:custGeom>
              <a:avLst/>
              <a:gdLst/>
              <a:ahLst/>
              <a:cxnLst/>
              <a:rect l="l" t="t" r="r" b="b"/>
              <a:pathLst>
                <a:path w="1015365" h="1015365">
                  <a:moveTo>
                    <a:pt x="0" y="1015199"/>
                  </a:moveTo>
                  <a:lnTo>
                    <a:pt x="0" y="0"/>
                  </a:lnTo>
                  <a:lnTo>
                    <a:pt x="1015199" y="0"/>
                  </a:lnTo>
                  <a:lnTo>
                    <a:pt x="0" y="1015199"/>
                  </a:lnTo>
                  <a:close/>
                </a:path>
              </a:pathLst>
            </a:custGeom>
            <a:solidFill>
              <a:srgbClr val="7890CD"/>
            </a:solidFill>
          </p:spPr>
          <p:txBody>
            <a:bodyPr wrap="square" lIns="0" tIns="0" rIns="0" bIns="0" rtlCol="0"/>
            <a:lstStyle/>
            <a:p>
              <a:endParaRPr sz="2400"/>
            </a:p>
          </p:txBody>
        </p:sp>
        <p:sp>
          <p:nvSpPr>
            <p:cNvPr id="7" name="object 7"/>
            <p:cNvSpPr/>
            <p:nvPr/>
          </p:nvSpPr>
          <p:spPr>
            <a:xfrm>
              <a:off x="6098378" y="96"/>
              <a:ext cx="1015365" cy="1015365"/>
            </a:xfrm>
            <a:custGeom>
              <a:avLst/>
              <a:gdLst/>
              <a:ahLst/>
              <a:cxnLst/>
              <a:rect l="l" t="t" r="r" b="b"/>
              <a:pathLst>
                <a:path w="1015365" h="1015365">
                  <a:moveTo>
                    <a:pt x="1015199" y="1015199"/>
                  </a:move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8" name="object 8"/>
            <p:cNvSpPr/>
            <p:nvPr/>
          </p:nvSpPr>
          <p:spPr>
            <a:xfrm>
              <a:off x="8128789" y="1015375"/>
              <a:ext cx="1015365" cy="1015365"/>
            </a:xfrm>
            <a:custGeom>
              <a:avLst/>
              <a:gdLst/>
              <a:ahLst/>
              <a:cxnLst/>
              <a:rect l="l" t="t" r="r" b="b"/>
              <a:pathLst>
                <a:path w="1015365" h="1015364">
                  <a:moveTo>
                    <a:pt x="1015199" y="1015200"/>
                  </a:moveTo>
                  <a:lnTo>
                    <a:pt x="0" y="0"/>
                  </a:lnTo>
                  <a:lnTo>
                    <a:pt x="1015199" y="0"/>
                  </a:lnTo>
                  <a:lnTo>
                    <a:pt x="1015199" y="1015200"/>
                  </a:lnTo>
                  <a:close/>
                </a:path>
              </a:pathLst>
            </a:custGeom>
            <a:solidFill>
              <a:srgbClr val="7890CD"/>
            </a:solidFill>
          </p:spPr>
          <p:txBody>
            <a:bodyPr wrap="square" lIns="0" tIns="0" rIns="0" bIns="0" rtlCol="0"/>
            <a:lstStyle/>
            <a:p>
              <a:endParaRPr sz="2400"/>
            </a:p>
          </p:txBody>
        </p:sp>
      </p:grpSp>
      <p:sp>
        <p:nvSpPr>
          <p:cNvPr id="9" name="object 9"/>
          <p:cNvSpPr txBox="1">
            <a:spLocks noGrp="1"/>
          </p:cNvSpPr>
          <p:nvPr>
            <p:ph type="title"/>
          </p:nvPr>
        </p:nvSpPr>
        <p:spPr>
          <a:xfrm>
            <a:off x="388807" y="1657364"/>
            <a:ext cx="10568940" cy="878873"/>
          </a:xfrm>
          <a:prstGeom prst="rect">
            <a:avLst/>
          </a:prstGeom>
        </p:spPr>
        <p:txBody>
          <a:bodyPr vert="horz" wrap="square" lIns="0" tIns="16933" rIns="0" bIns="0" rtlCol="0" anchor="ctr">
            <a:spAutoFit/>
          </a:bodyPr>
          <a:lstStyle/>
          <a:p>
            <a:pPr marL="16933">
              <a:lnSpc>
                <a:spcPct val="100000"/>
              </a:lnSpc>
              <a:spcBef>
                <a:spcPts val="133"/>
              </a:spcBef>
            </a:pPr>
            <a:r>
              <a:rPr sz="5600" spc="173" dirty="0">
                <a:solidFill>
                  <a:schemeClr val="bg1"/>
                </a:solidFill>
              </a:rPr>
              <a:t>Infrastructure-as-a-</a:t>
            </a:r>
            <a:r>
              <a:rPr sz="5600" spc="-187" dirty="0">
                <a:solidFill>
                  <a:schemeClr val="bg1"/>
                </a:solidFill>
              </a:rPr>
              <a:t> </a:t>
            </a:r>
            <a:r>
              <a:rPr sz="5600" spc="267" dirty="0">
                <a:solidFill>
                  <a:schemeClr val="bg1"/>
                </a:solidFill>
              </a:rPr>
              <a:t>Service</a:t>
            </a:r>
            <a:r>
              <a:rPr sz="5600" spc="-173" dirty="0">
                <a:solidFill>
                  <a:schemeClr val="bg1"/>
                </a:solidFill>
              </a:rPr>
              <a:t> </a:t>
            </a:r>
            <a:r>
              <a:rPr sz="5600" spc="393" dirty="0">
                <a:solidFill>
                  <a:schemeClr val="bg1"/>
                </a:solidFill>
              </a:rPr>
              <a:t>(IaaS)</a:t>
            </a:r>
            <a:endParaRPr sz="5600" dirty="0">
              <a:solidFill>
                <a:schemeClr val="bg1"/>
              </a:solidFill>
            </a:endParaRPr>
          </a:p>
        </p:txBody>
      </p:sp>
      <p:sp>
        <p:nvSpPr>
          <p:cNvPr id="11" name="TextBox 10">
            <a:extLst>
              <a:ext uri="{FF2B5EF4-FFF2-40B4-BE49-F238E27FC236}">
                <a16:creationId xmlns:a16="http://schemas.microsoft.com/office/drawing/2014/main" id="{3C2FB247-751A-4235-BB2C-B9E49FF1AA8F}"/>
              </a:ext>
            </a:extLst>
          </p:cNvPr>
          <p:cNvSpPr txBox="1"/>
          <p:nvPr/>
        </p:nvSpPr>
        <p:spPr>
          <a:xfrm>
            <a:off x="577049" y="3756124"/>
            <a:ext cx="9996256" cy="1323439"/>
          </a:xfrm>
          <a:prstGeom prst="rect">
            <a:avLst/>
          </a:prstGeom>
          <a:noFill/>
        </p:spPr>
        <p:txBody>
          <a:bodyPr wrap="square">
            <a:spAutoFit/>
          </a:bodyPr>
          <a:lstStyle/>
          <a:p>
            <a:r>
              <a:rPr lang="en-US" sz="4000" spc="180" dirty="0">
                <a:solidFill>
                  <a:schemeClr val="bg1"/>
                </a:solidFill>
              </a:rPr>
              <a:t>Virtual</a:t>
            </a:r>
            <a:r>
              <a:rPr lang="en-US" sz="4000" spc="-240" dirty="0">
                <a:solidFill>
                  <a:schemeClr val="bg1"/>
                </a:solidFill>
              </a:rPr>
              <a:t> </a:t>
            </a:r>
            <a:r>
              <a:rPr lang="en-US" sz="4000" spc="413" dirty="0">
                <a:solidFill>
                  <a:schemeClr val="bg1"/>
                </a:solidFill>
              </a:rPr>
              <a:t>machines,</a:t>
            </a:r>
            <a:r>
              <a:rPr lang="en-US" sz="4000" spc="-240" dirty="0">
                <a:solidFill>
                  <a:schemeClr val="bg1"/>
                </a:solidFill>
              </a:rPr>
              <a:t> </a:t>
            </a:r>
            <a:r>
              <a:rPr lang="en-US" sz="4000" spc="160" dirty="0">
                <a:solidFill>
                  <a:schemeClr val="bg1"/>
                </a:solidFill>
              </a:rPr>
              <a:t>networking, </a:t>
            </a:r>
            <a:r>
              <a:rPr lang="en-US" sz="4000" spc="-1760" dirty="0">
                <a:solidFill>
                  <a:schemeClr val="bg1"/>
                </a:solidFill>
              </a:rPr>
              <a:t> </a:t>
            </a:r>
            <a:r>
              <a:rPr lang="en-US" sz="4000" spc="327" dirty="0">
                <a:solidFill>
                  <a:schemeClr val="bg1"/>
                </a:solidFill>
              </a:rPr>
              <a:t>load</a:t>
            </a:r>
            <a:r>
              <a:rPr lang="en-US" sz="4000" spc="-213" dirty="0">
                <a:solidFill>
                  <a:schemeClr val="bg1"/>
                </a:solidFill>
              </a:rPr>
              <a:t> </a:t>
            </a:r>
            <a:r>
              <a:rPr lang="en-US" sz="4000" spc="347" dirty="0">
                <a:solidFill>
                  <a:schemeClr val="bg1"/>
                </a:solidFill>
              </a:rPr>
              <a:t>balancers,</a:t>
            </a:r>
            <a:r>
              <a:rPr lang="en-US" sz="4000" spc="-200" dirty="0">
                <a:solidFill>
                  <a:schemeClr val="bg1"/>
                </a:solidFill>
              </a:rPr>
              <a:t> </a:t>
            </a:r>
            <a:r>
              <a:rPr lang="en-US" sz="4000" spc="280" dirty="0">
                <a:solidFill>
                  <a:schemeClr val="bg1"/>
                </a:solidFill>
              </a:rPr>
              <a:t>ﬁrewalls</a:t>
            </a:r>
            <a:endParaRPr lang="en-US" sz="40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91A87D-9759-4A1A-AE53-3FABCCDDB834}"/>
              </a:ext>
            </a:extLst>
          </p:cNvPr>
          <p:cNvSpPr txBox="1"/>
          <p:nvPr/>
        </p:nvSpPr>
        <p:spPr>
          <a:xfrm>
            <a:off x="511405" y="479577"/>
            <a:ext cx="7869024" cy="2369880"/>
          </a:xfrm>
          <a:prstGeom prst="rect">
            <a:avLst/>
          </a:prstGeom>
          <a:noFill/>
        </p:spPr>
        <p:txBody>
          <a:bodyPr wrap="square">
            <a:spAutoFit/>
          </a:bodyPr>
          <a:lstStyle/>
          <a:p>
            <a:pPr algn="l"/>
            <a:r>
              <a:rPr lang="en-US" sz="2000" b="1" i="0" dirty="0">
                <a:solidFill>
                  <a:schemeClr val="accent1"/>
                </a:solidFill>
                <a:effectLst/>
                <a:latin typeface="Segoe UI" panose="020B0502040204020203" pitchFamily="34" charset="0"/>
              </a:rPr>
              <a:t>Skills measured</a:t>
            </a:r>
          </a:p>
          <a:p>
            <a:pPr algn="l"/>
            <a:endParaRPr lang="en-US" sz="2000" b="1" i="0" dirty="0">
              <a:solidFill>
                <a:schemeClr val="accent1"/>
              </a:solidFill>
              <a:effectLst/>
              <a:latin typeface="Segoe UI" panose="020B0502040204020203" pitchFamily="34" charset="0"/>
            </a:endParaRPr>
          </a:p>
          <a:p>
            <a:pPr algn="l">
              <a:buFont typeface="Arial" panose="020B0604020202020204" pitchFamily="34" charset="0"/>
              <a:buChar char="•"/>
            </a:pPr>
            <a:r>
              <a:rPr lang="en-US" b="0" i="0" dirty="0">
                <a:solidFill>
                  <a:srgbClr val="171717"/>
                </a:solidFill>
                <a:effectLst/>
                <a:latin typeface="Segoe UI" panose="020B0502040204020203" pitchFamily="34" charset="0"/>
              </a:rPr>
              <a:t>Design and implement data storage (40-45%)</a:t>
            </a:r>
          </a:p>
          <a:p>
            <a:pPr algn="l">
              <a:buFont typeface="Arial" panose="020B0604020202020204" pitchFamily="34" charset="0"/>
              <a:buChar char="•"/>
            </a:pPr>
            <a:r>
              <a:rPr lang="en-US" b="0" i="0" dirty="0">
                <a:solidFill>
                  <a:srgbClr val="171717"/>
                </a:solidFill>
                <a:effectLst/>
                <a:latin typeface="Segoe UI" panose="020B0502040204020203" pitchFamily="34" charset="0"/>
              </a:rPr>
              <a:t>Design and develop data processing (25-30%)</a:t>
            </a:r>
          </a:p>
          <a:p>
            <a:pPr algn="l">
              <a:buFont typeface="Arial" panose="020B0604020202020204" pitchFamily="34" charset="0"/>
              <a:buChar char="•"/>
            </a:pPr>
            <a:r>
              <a:rPr lang="en-US" b="0" i="0" dirty="0">
                <a:solidFill>
                  <a:srgbClr val="171717"/>
                </a:solidFill>
                <a:effectLst/>
                <a:latin typeface="Segoe UI" panose="020B0502040204020203" pitchFamily="34" charset="0"/>
              </a:rPr>
              <a:t>Design and implement data security (10-15%)</a:t>
            </a:r>
          </a:p>
          <a:p>
            <a:pPr algn="l">
              <a:buFont typeface="Arial" panose="020B0604020202020204" pitchFamily="34" charset="0"/>
              <a:buChar char="•"/>
            </a:pPr>
            <a:r>
              <a:rPr lang="en-US" b="0" i="0" dirty="0">
                <a:solidFill>
                  <a:srgbClr val="171717"/>
                </a:solidFill>
                <a:effectLst/>
                <a:latin typeface="Segoe UI" panose="020B0502040204020203" pitchFamily="34" charset="0"/>
              </a:rPr>
              <a:t>Monitor and optimize data storage and data processing (10-15%)</a:t>
            </a:r>
          </a:p>
          <a:p>
            <a:br>
              <a:rPr lang="en-US" b="0" i="0" dirty="0">
                <a:solidFill>
                  <a:srgbClr val="171717"/>
                </a:solidFill>
                <a:effectLst/>
                <a:latin typeface="Segoe UI" panose="020B0502040204020203" pitchFamily="34" charset="0"/>
              </a:rPr>
            </a:br>
            <a:endParaRPr lang="en-US" dirty="0"/>
          </a:p>
        </p:txBody>
      </p:sp>
      <p:pic>
        <p:nvPicPr>
          <p:cNvPr id="5" name="Picture 4" descr="A picture containing text, sign, outdoor, blue&#10;&#10;Description automatically generated">
            <a:extLst>
              <a:ext uri="{FF2B5EF4-FFF2-40B4-BE49-F238E27FC236}">
                <a16:creationId xmlns:a16="http://schemas.microsoft.com/office/drawing/2014/main" id="{59DD3C30-610A-40A8-9A90-94044C25DE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287" y="2818820"/>
            <a:ext cx="3200400" cy="3352800"/>
          </a:xfrm>
          <a:prstGeom prst="rect">
            <a:avLst/>
          </a:prstGeom>
        </p:spPr>
      </p:pic>
    </p:spTree>
    <p:extLst>
      <p:ext uri="{BB962C8B-B14F-4D97-AF65-F5344CB8AC3E}">
        <p14:creationId xmlns:p14="http://schemas.microsoft.com/office/powerpoint/2010/main" val="2703844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A3890"/>
          </a:solidFill>
        </p:spPr>
        <p:txBody>
          <a:bodyPr wrap="square" lIns="0" tIns="0" rIns="0" bIns="0" rtlCol="0"/>
          <a:lstStyle/>
          <a:p>
            <a:endParaRPr lang="en-US" sz="2400"/>
          </a:p>
        </p:txBody>
      </p:sp>
      <p:grpSp>
        <p:nvGrpSpPr>
          <p:cNvPr id="3" name="object 3"/>
          <p:cNvGrpSpPr/>
          <p:nvPr/>
        </p:nvGrpSpPr>
        <p:grpSpPr>
          <a:xfrm>
            <a:off x="8131171" y="5"/>
            <a:ext cx="4061460" cy="2707640"/>
            <a:chOff x="6098378" y="4"/>
            <a:chExt cx="3046095" cy="2030730"/>
          </a:xfrm>
        </p:grpSpPr>
        <p:sp>
          <p:nvSpPr>
            <p:cNvPr id="4" name="object 4"/>
            <p:cNvSpPr/>
            <p:nvPr/>
          </p:nvSpPr>
          <p:spPr>
            <a:xfrm>
              <a:off x="8128803" y="15"/>
              <a:ext cx="1015365" cy="1015365"/>
            </a:xfrm>
            <a:custGeom>
              <a:avLst/>
              <a:gdLst/>
              <a:ahLst/>
              <a:cxnLst/>
              <a:rect l="l" t="t" r="r" b="b"/>
              <a:pathLst>
                <a:path w="1015365" h="1015365">
                  <a:moveTo>
                    <a:pt x="1015199" y="1015199"/>
                  </a:moveTo>
                  <a:lnTo>
                    <a:pt x="0" y="1015199"/>
                  </a:ln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5" name="object 5"/>
            <p:cNvSpPr/>
            <p:nvPr/>
          </p:nvSpPr>
          <p:spPr>
            <a:xfrm>
              <a:off x="7113463" y="4"/>
              <a:ext cx="1015365" cy="1015365"/>
            </a:xfrm>
            <a:custGeom>
              <a:avLst/>
              <a:gdLst/>
              <a:ahLst/>
              <a:cxnLst/>
              <a:rect l="l" t="t" r="r" b="b"/>
              <a:pathLst>
                <a:path w="1015365" h="1015365">
                  <a:moveTo>
                    <a:pt x="1015199" y="1015199"/>
                  </a:moveTo>
                  <a:lnTo>
                    <a:pt x="0" y="1015199"/>
                  </a:lnTo>
                  <a:lnTo>
                    <a:pt x="1015199" y="0"/>
                  </a:lnTo>
                  <a:lnTo>
                    <a:pt x="1015199" y="1015199"/>
                  </a:lnTo>
                  <a:close/>
                </a:path>
              </a:pathLst>
            </a:custGeom>
            <a:solidFill>
              <a:srgbClr val="3849AB"/>
            </a:solidFill>
          </p:spPr>
          <p:txBody>
            <a:bodyPr wrap="square" lIns="0" tIns="0" rIns="0" bIns="0" rtlCol="0"/>
            <a:lstStyle/>
            <a:p>
              <a:endParaRPr sz="2400"/>
            </a:p>
          </p:txBody>
        </p:sp>
        <p:sp>
          <p:nvSpPr>
            <p:cNvPr id="6" name="object 6"/>
            <p:cNvSpPr/>
            <p:nvPr/>
          </p:nvSpPr>
          <p:spPr>
            <a:xfrm>
              <a:off x="7113588" y="106"/>
              <a:ext cx="1015365" cy="1015365"/>
            </a:xfrm>
            <a:custGeom>
              <a:avLst/>
              <a:gdLst/>
              <a:ahLst/>
              <a:cxnLst/>
              <a:rect l="l" t="t" r="r" b="b"/>
              <a:pathLst>
                <a:path w="1015365" h="1015365">
                  <a:moveTo>
                    <a:pt x="0" y="1015199"/>
                  </a:moveTo>
                  <a:lnTo>
                    <a:pt x="0" y="0"/>
                  </a:lnTo>
                  <a:lnTo>
                    <a:pt x="1015199" y="0"/>
                  </a:lnTo>
                  <a:lnTo>
                    <a:pt x="0" y="1015199"/>
                  </a:lnTo>
                  <a:close/>
                </a:path>
              </a:pathLst>
            </a:custGeom>
            <a:solidFill>
              <a:srgbClr val="7890CD"/>
            </a:solidFill>
          </p:spPr>
          <p:txBody>
            <a:bodyPr wrap="square" lIns="0" tIns="0" rIns="0" bIns="0" rtlCol="0"/>
            <a:lstStyle/>
            <a:p>
              <a:endParaRPr sz="2400"/>
            </a:p>
          </p:txBody>
        </p:sp>
        <p:sp>
          <p:nvSpPr>
            <p:cNvPr id="7" name="object 7"/>
            <p:cNvSpPr/>
            <p:nvPr/>
          </p:nvSpPr>
          <p:spPr>
            <a:xfrm>
              <a:off x="6098378" y="96"/>
              <a:ext cx="1015365" cy="1015365"/>
            </a:xfrm>
            <a:custGeom>
              <a:avLst/>
              <a:gdLst/>
              <a:ahLst/>
              <a:cxnLst/>
              <a:rect l="l" t="t" r="r" b="b"/>
              <a:pathLst>
                <a:path w="1015365" h="1015365">
                  <a:moveTo>
                    <a:pt x="1015199" y="1015199"/>
                  </a:move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8" name="object 8"/>
            <p:cNvSpPr/>
            <p:nvPr/>
          </p:nvSpPr>
          <p:spPr>
            <a:xfrm>
              <a:off x="8128789" y="1015375"/>
              <a:ext cx="1015365" cy="1015365"/>
            </a:xfrm>
            <a:custGeom>
              <a:avLst/>
              <a:gdLst/>
              <a:ahLst/>
              <a:cxnLst/>
              <a:rect l="l" t="t" r="r" b="b"/>
              <a:pathLst>
                <a:path w="1015365" h="1015364">
                  <a:moveTo>
                    <a:pt x="1015199" y="1015200"/>
                  </a:moveTo>
                  <a:lnTo>
                    <a:pt x="0" y="0"/>
                  </a:lnTo>
                  <a:lnTo>
                    <a:pt x="1015199" y="0"/>
                  </a:lnTo>
                  <a:lnTo>
                    <a:pt x="1015199" y="1015200"/>
                  </a:lnTo>
                  <a:close/>
                </a:path>
              </a:pathLst>
            </a:custGeom>
            <a:solidFill>
              <a:srgbClr val="7890CD"/>
            </a:solidFill>
          </p:spPr>
          <p:txBody>
            <a:bodyPr wrap="square" lIns="0" tIns="0" rIns="0" bIns="0" rtlCol="0"/>
            <a:lstStyle/>
            <a:p>
              <a:endParaRPr sz="2400"/>
            </a:p>
          </p:txBody>
        </p:sp>
      </p:grpSp>
      <p:sp>
        <p:nvSpPr>
          <p:cNvPr id="9" name="object 9"/>
          <p:cNvSpPr txBox="1">
            <a:spLocks noGrp="1"/>
          </p:cNvSpPr>
          <p:nvPr>
            <p:ph type="title"/>
          </p:nvPr>
        </p:nvSpPr>
        <p:spPr>
          <a:xfrm>
            <a:off x="672891" y="1506444"/>
            <a:ext cx="9121987" cy="878873"/>
          </a:xfrm>
          <a:prstGeom prst="rect">
            <a:avLst/>
          </a:prstGeom>
        </p:spPr>
        <p:txBody>
          <a:bodyPr vert="horz" wrap="square" lIns="0" tIns="16933" rIns="0" bIns="0" rtlCol="0" anchor="ctr">
            <a:spAutoFit/>
          </a:bodyPr>
          <a:lstStyle/>
          <a:p>
            <a:pPr marL="16933">
              <a:lnSpc>
                <a:spcPct val="100000"/>
              </a:lnSpc>
              <a:spcBef>
                <a:spcPts val="133"/>
              </a:spcBef>
            </a:pPr>
            <a:r>
              <a:rPr sz="5600" spc="253" dirty="0">
                <a:solidFill>
                  <a:schemeClr val="bg1"/>
                </a:solidFill>
              </a:rPr>
              <a:t>Platform-as-a-Service</a:t>
            </a:r>
            <a:r>
              <a:rPr sz="5600" spc="-247" dirty="0">
                <a:solidFill>
                  <a:schemeClr val="bg1"/>
                </a:solidFill>
              </a:rPr>
              <a:t> </a:t>
            </a:r>
            <a:r>
              <a:rPr sz="5600" spc="487" dirty="0">
                <a:solidFill>
                  <a:schemeClr val="bg1"/>
                </a:solidFill>
              </a:rPr>
              <a:t>(PaaS)</a:t>
            </a:r>
            <a:endParaRPr sz="5600" dirty="0">
              <a:solidFill>
                <a:schemeClr val="bg1"/>
              </a:solidFill>
            </a:endParaRPr>
          </a:p>
        </p:txBody>
      </p:sp>
      <p:sp>
        <p:nvSpPr>
          <p:cNvPr id="11" name="TextBox 10">
            <a:extLst>
              <a:ext uri="{FF2B5EF4-FFF2-40B4-BE49-F238E27FC236}">
                <a16:creationId xmlns:a16="http://schemas.microsoft.com/office/drawing/2014/main" id="{78BEC791-F7F6-4274-BF43-570065B808A3}"/>
              </a:ext>
            </a:extLst>
          </p:cNvPr>
          <p:cNvSpPr txBox="1"/>
          <p:nvPr/>
        </p:nvSpPr>
        <p:spPr>
          <a:xfrm>
            <a:off x="570389" y="3959939"/>
            <a:ext cx="9878627" cy="1323439"/>
          </a:xfrm>
          <a:prstGeom prst="rect">
            <a:avLst/>
          </a:prstGeom>
          <a:noFill/>
        </p:spPr>
        <p:txBody>
          <a:bodyPr wrap="square">
            <a:spAutoFit/>
          </a:bodyPr>
          <a:lstStyle/>
          <a:p>
            <a:r>
              <a:rPr lang="en-US" sz="4000" spc="220" dirty="0">
                <a:solidFill>
                  <a:schemeClr val="bg1"/>
                </a:solidFill>
              </a:rPr>
              <a:t>Upload </a:t>
            </a:r>
            <a:r>
              <a:rPr lang="en-US" sz="4000" spc="327" dirty="0">
                <a:solidFill>
                  <a:schemeClr val="bg1"/>
                </a:solidFill>
              </a:rPr>
              <a:t>code </a:t>
            </a:r>
            <a:r>
              <a:rPr lang="en-US" sz="4000" spc="573" dirty="0">
                <a:solidFill>
                  <a:schemeClr val="bg1"/>
                </a:solidFill>
              </a:rPr>
              <a:t>packages </a:t>
            </a:r>
            <a:r>
              <a:rPr lang="en-US" sz="4000" spc="460" dirty="0">
                <a:solidFill>
                  <a:schemeClr val="bg1"/>
                </a:solidFill>
              </a:rPr>
              <a:t>and </a:t>
            </a:r>
            <a:r>
              <a:rPr lang="en-US" sz="4000" spc="467" dirty="0">
                <a:solidFill>
                  <a:schemeClr val="bg1"/>
                </a:solidFill>
              </a:rPr>
              <a:t> </a:t>
            </a:r>
            <a:r>
              <a:rPr lang="en-US" sz="4000" spc="393" dirty="0">
                <a:solidFill>
                  <a:schemeClr val="bg1"/>
                </a:solidFill>
              </a:rPr>
              <a:t>have</a:t>
            </a:r>
            <a:r>
              <a:rPr lang="en-US" sz="4000" spc="-227" dirty="0">
                <a:solidFill>
                  <a:schemeClr val="bg1"/>
                </a:solidFill>
              </a:rPr>
              <a:t> </a:t>
            </a:r>
            <a:r>
              <a:rPr lang="en-US" sz="4000" spc="305" dirty="0">
                <a:solidFill>
                  <a:schemeClr val="bg1"/>
                </a:solidFill>
              </a:rPr>
              <a:t>them</a:t>
            </a:r>
            <a:r>
              <a:rPr lang="en-US" sz="4000" spc="-220" dirty="0">
                <a:solidFill>
                  <a:schemeClr val="bg1"/>
                </a:solidFill>
              </a:rPr>
              <a:t> </a:t>
            </a:r>
            <a:r>
              <a:rPr lang="en-US" sz="4000" spc="27" dirty="0">
                <a:solidFill>
                  <a:schemeClr val="bg1"/>
                </a:solidFill>
              </a:rPr>
              <a:t>run,</a:t>
            </a:r>
            <a:r>
              <a:rPr lang="en-US" sz="4000" spc="-220" dirty="0">
                <a:solidFill>
                  <a:schemeClr val="bg1"/>
                </a:solidFill>
              </a:rPr>
              <a:t> </a:t>
            </a:r>
            <a:r>
              <a:rPr lang="en-US" sz="4000" spc="140" dirty="0">
                <a:solidFill>
                  <a:schemeClr val="bg1"/>
                </a:solidFill>
              </a:rPr>
              <a:t>without</a:t>
            </a:r>
            <a:r>
              <a:rPr lang="en-US" sz="4000" spc="-220" dirty="0">
                <a:solidFill>
                  <a:schemeClr val="bg1"/>
                </a:solidFill>
              </a:rPr>
              <a:t> </a:t>
            </a:r>
            <a:r>
              <a:rPr lang="en-US" sz="4000" spc="627" dirty="0">
                <a:solidFill>
                  <a:schemeClr val="bg1"/>
                </a:solidFill>
              </a:rPr>
              <a:t>access </a:t>
            </a:r>
            <a:r>
              <a:rPr lang="en-US" sz="4000" spc="-1760" dirty="0">
                <a:solidFill>
                  <a:schemeClr val="bg1"/>
                </a:solidFill>
              </a:rPr>
              <a:t> </a:t>
            </a:r>
            <a:r>
              <a:rPr lang="en-US" sz="4000" dirty="0">
                <a:solidFill>
                  <a:schemeClr val="bg1"/>
                </a:solidFill>
              </a:rPr>
              <a:t>to</a:t>
            </a:r>
            <a:r>
              <a:rPr lang="en-US" sz="4000" spc="-213" dirty="0">
                <a:solidFill>
                  <a:schemeClr val="bg1"/>
                </a:solidFill>
              </a:rPr>
              <a:t> </a:t>
            </a:r>
            <a:r>
              <a:rPr lang="en-US" sz="4000" spc="193" dirty="0">
                <a:solidFill>
                  <a:schemeClr val="bg1"/>
                </a:solidFill>
              </a:rPr>
              <a:t>the</a:t>
            </a:r>
            <a:r>
              <a:rPr lang="en-US" sz="4000" spc="-207" dirty="0">
                <a:solidFill>
                  <a:schemeClr val="bg1"/>
                </a:solidFill>
              </a:rPr>
              <a:t> </a:t>
            </a:r>
            <a:r>
              <a:rPr lang="en-US" sz="4000" spc="220" dirty="0">
                <a:solidFill>
                  <a:schemeClr val="bg1"/>
                </a:solidFill>
              </a:rPr>
              <a:t>hardware</a:t>
            </a:r>
            <a:endParaRPr lang="en-US" sz="4000"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A3890"/>
          </a:solidFill>
        </p:spPr>
        <p:txBody>
          <a:bodyPr wrap="square" lIns="0" tIns="0" rIns="0" bIns="0" rtlCol="0"/>
          <a:lstStyle/>
          <a:p>
            <a:endParaRPr sz="2400"/>
          </a:p>
        </p:txBody>
      </p:sp>
      <p:grpSp>
        <p:nvGrpSpPr>
          <p:cNvPr id="3" name="object 3"/>
          <p:cNvGrpSpPr/>
          <p:nvPr/>
        </p:nvGrpSpPr>
        <p:grpSpPr>
          <a:xfrm>
            <a:off x="8131171" y="5"/>
            <a:ext cx="4061460" cy="2707640"/>
            <a:chOff x="6098378" y="4"/>
            <a:chExt cx="3046095" cy="2030730"/>
          </a:xfrm>
        </p:grpSpPr>
        <p:sp>
          <p:nvSpPr>
            <p:cNvPr id="4" name="object 4"/>
            <p:cNvSpPr/>
            <p:nvPr/>
          </p:nvSpPr>
          <p:spPr>
            <a:xfrm>
              <a:off x="8128803" y="15"/>
              <a:ext cx="1015365" cy="1015365"/>
            </a:xfrm>
            <a:custGeom>
              <a:avLst/>
              <a:gdLst/>
              <a:ahLst/>
              <a:cxnLst/>
              <a:rect l="l" t="t" r="r" b="b"/>
              <a:pathLst>
                <a:path w="1015365" h="1015365">
                  <a:moveTo>
                    <a:pt x="1015199" y="1015199"/>
                  </a:moveTo>
                  <a:lnTo>
                    <a:pt x="0" y="1015199"/>
                  </a:ln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5" name="object 5"/>
            <p:cNvSpPr/>
            <p:nvPr/>
          </p:nvSpPr>
          <p:spPr>
            <a:xfrm>
              <a:off x="7113463" y="4"/>
              <a:ext cx="1015365" cy="1015365"/>
            </a:xfrm>
            <a:custGeom>
              <a:avLst/>
              <a:gdLst/>
              <a:ahLst/>
              <a:cxnLst/>
              <a:rect l="l" t="t" r="r" b="b"/>
              <a:pathLst>
                <a:path w="1015365" h="1015365">
                  <a:moveTo>
                    <a:pt x="1015199" y="1015199"/>
                  </a:moveTo>
                  <a:lnTo>
                    <a:pt x="0" y="1015199"/>
                  </a:lnTo>
                  <a:lnTo>
                    <a:pt x="1015199" y="0"/>
                  </a:lnTo>
                  <a:lnTo>
                    <a:pt x="1015199" y="1015199"/>
                  </a:lnTo>
                  <a:close/>
                </a:path>
              </a:pathLst>
            </a:custGeom>
            <a:solidFill>
              <a:srgbClr val="3849AB"/>
            </a:solidFill>
          </p:spPr>
          <p:txBody>
            <a:bodyPr wrap="square" lIns="0" tIns="0" rIns="0" bIns="0" rtlCol="0"/>
            <a:lstStyle/>
            <a:p>
              <a:endParaRPr sz="2400"/>
            </a:p>
          </p:txBody>
        </p:sp>
        <p:sp>
          <p:nvSpPr>
            <p:cNvPr id="6" name="object 6"/>
            <p:cNvSpPr/>
            <p:nvPr/>
          </p:nvSpPr>
          <p:spPr>
            <a:xfrm>
              <a:off x="7113588" y="106"/>
              <a:ext cx="1015365" cy="1015365"/>
            </a:xfrm>
            <a:custGeom>
              <a:avLst/>
              <a:gdLst/>
              <a:ahLst/>
              <a:cxnLst/>
              <a:rect l="l" t="t" r="r" b="b"/>
              <a:pathLst>
                <a:path w="1015365" h="1015365">
                  <a:moveTo>
                    <a:pt x="0" y="1015199"/>
                  </a:moveTo>
                  <a:lnTo>
                    <a:pt x="0" y="0"/>
                  </a:lnTo>
                  <a:lnTo>
                    <a:pt x="1015199" y="0"/>
                  </a:lnTo>
                  <a:lnTo>
                    <a:pt x="0" y="1015199"/>
                  </a:lnTo>
                  <a:close/>
                </a:path>
              </a:pathLst>
            </a:custGeom>
            <a:solidFill>
              <a:srgbClr val="7890CD"/>
            </a:solidFill>
          </p:spPr>
          <p:txBody>
            <a:bodyPr wrap="square" lIns="0" tIns="0" rIns="0" bIns="0" rtlCol="0"/>
            <a:lstStyle/>
            <a:p>
              <a:endParaRPr sz="2400"/>
            </a:p>
          </p:txBody>
        </p:sp>
        <p:sp>
          <p:nvSpPr>
            <p:cNvPr id="7" name="object 7"/>
            <p:cNvSpPr/>
            <p:nvPr/>
          </p:nvSpPr>
          <p:spPr>
            <a:xfrm>
              <a:off x="6098378" y="96"/>
              <a:ext cx="1015365" cy="1015365"/>
            </a:xfrm>
            <a:custGeom>
              <a:avLst/>
              <a:gdLst/>
              <a:ahLst/>
              <a:cxnLst/>
              <a:rect l="l" t="t" r="r" b="b"/>
              <a:pathLst>
                <a:path w="1015365" h="1015365">
                  <a:moveTo>
                    <a:pt x="1015199" y="1015199"/>
                  </a:move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8" name="object 8"/>
            <p:cNvSpPr/>
            <p:nvPr/>
          </p:nvSpPr>
          <p:spPr>
            <a:xfrm>
              <a:off x="8128789" y="1015375"/>
              <a:ext cx="1015365" cy="1015365"/>
            </a:xfrm>
            <a:custGeom>
              <a:avLst/>
              <a:gdLst/>
              <a:ahLst/>
              <a:cxnLst/>
              <a:rect l="l" t="t" r="r" b="b"/>
              <a:pathLst>
                <a:path w="1015365" h="1015364">
                  <a:moveTo>
                    <a:pt x="1015199" y="1015200"/>
                  </a:moveTo>
                  <a:lnTo>
                    <a:pt x="0" y="0"/>
                  </a:lnTo>
                  <a:lnTo>
                    <a:pt x="1015199" y="0"/>
                  </a:lnTo>
                  <a:lnTo>
                    <a:pt x="1015199" y="1015200"/>
                  </a:lnTo>
                  <a:close/>
                </a:path>
              </a:pathLst>
            </a:custGeom>
            <a:solidFill>
              <a:srgbClr val="7890CD"/>
            </a:solidFill>
          </p:spPr>
          <p:txBody>
            <a:bodyPr wrap="square" lIns="0" tIns="0" rIns="0" bIns="0" rtlCol="0"/>
            <a:lstStyle/>
            <a:p>
              <a:endParaRPr sz="2400"/>
            </a:p>
          </p:txBody>
        </p:sp>
      </p:grpSp>
      <p:sp>
        <p:nvSpPr>
          <p:cNvPr id="9" name="object 9"/>
          <p:cNvSpPr txBox="1">
            <a:spLocks noGrp="1"/>
          </p:cNvSpPr>
          <p:nvPr>
            <p:ph type="title"/>
          </p:nvPr>
        </p:nvSpPr>
        <p:spPr>
          <a:xfrm>
            <a:off x="903711" y="1462056"/>
            <a:ext cx="9184640" cy="878873"/>
          </a:xfrm>
          <a:prstGeom prst="rect">
            <a:avLst/>
          </a:prstGeom>
        </p:spPr>
        <p:txBody>
          <a:bodyPr vert="horz" wrap="square" lIns="0" tIns="16933" rIns="0" bIns="0" rtlCol="0" anchor="ctr">
            <a:spAutoFit/>
          </a:bodyPr>
          <a:lstStyle/>
          <a:p>
            <a:pPr marL="16933">
              <a:lnSpc>
                <a:spcPct val="100000"/>
              </a:lnSpc>
              <a:spcBef>
                <a:spcPts val="133"/>
              </a:spcBef>
            </a:pPr>
            <a:r>
              <a:rPr sz="5600" spc="240" dirty="0">
                <a:solidFill>
                  <a:schemeClr val="bg1"/>
                </a:solidFill>
              </a:rPr>
              <a:t>Software-as-a-Service</a:t>
            </a:r>
            <a:r>
              <a:rPr sz="5600" spc="-173" dirty="0">
                <a:solidFill>
                  <a:schemeClr val="bg1"/>
                </a:solidFill>
              </a:rPr>
              <a:t> </a:t>
            </a:r>
            <a:r>
              <a:rPr sz="5600" spc="500" dirty="0">
                <a:solidFill>
                  <a:schemeClr val="bg1"/>
                </a:solidFill>
              </a:rPr>
              <a:t>(SaaS)</a:t>
            </a:r>
            <a:endParaRPr sz="5600" dirty="0">
              <a:solidFill>
                <a:schemeClr val="bg1"/>
              </a:solidFill>
            </a:endParaRPr>
          </a:p>
        </p:txBody>
      </p:sp>
      <p:sp>
        <p:nvSpPr>
          <p:cNvPr id="11" name="TextBox 10">
            <a:extLst>
              <a:ext uri="{FF2B5EF4-FFF2-40B4-BE49-F238E27FC236}">
                <a16:creationId xmlns:a16="http://schemas.microsoft.com/office/drawing/2014/main" id="{B0FFCBD9-F75E-4D2B-B9C9-7857958E19C0}"/>
              </a:ext>
            </a:extLst>
          </p:cNvPr>
          <p:cNvSpPr txBox="1"/>
          <p:nvPr/>
        </p:nvSpPr>
        <p:spPr>
          <a:xfrm>
            <a:off x="903711" y="4095758"/>
            <a:ext cx="7898907" cy="707886"/>
          </a:xfrm>
          <a:prstGeom prst="rect">
            <a:avLst/>
          </a:prstGeom>
          <a:noFill/>
        </p:spPr>
        <p:txBody>
          <a:bodyPr wrap="square">
            <a:spAutoFit/>
          </a:bodyPr>
          <a:lstStyle/>
          <a:p>
            <a:r>
              <a:rPr lang="en-US" sz="4000" spc="493" dirty="0">
                <a:solidFill>
                  <a:schemeClr val="bg1"/>
                </a:solidFill>
              </a:rPr>
              <a:t>Access</a:t>
            </a:r>
            <a:r>
              <a:rPr lang="en-US" sz="4000" spc="-220" dirty="0">
                <a:solidFill>
                  <a:schemeClr val="bg1"/>
                </a:solidFill>
              </a:rPr>
              <a:t> </a:t>
            </a:r>
            <a:r>
              <a:rPr lang="en-US" sz="4000" dirty="0">
                <a:solidFill>
                  <a:schemeClr val="bg1"/>
                </a:solidFill>
              </a:rPr>
              <a:t>to</a:t>
            </a:r>
            <a:r>
              <a:rPr lang="en-US" sz="4000" spc="-220" dirty="0">
                <a:solidFill>
                  <a:schemeClr val="bg1"/>
                </a:solidFill>
              </a:rPr>
              <a:t> </a:t>
            </a:r>
            <a:r>
              <a:rPr lang="en-US" sz="4000" spc="267" dirty="0">
                <a:solidFill>
                  <a:schemeClr val="bg1"/>
                </a:solidFill>
              </a:rPr>
              <a:t>conﬁguration</a:t>
            </a:r>
            <a:r>
              <a:rPr lang="en-US" sz="4000" spc="-227" dirty="0">
                <a:solidFill>
                  <a:schemeClr val="bg1"/>
                </a:solidFill>
              </a:rPr>
              <a:t> </a:t>
            </a:r>
            <a:r>
              <a:rPr lang="en-US" sz="4000" spc="193" dirty="0">
                <a:solidFill>
                  <a:schemeClr val="bg1"/>
                </a:solidFill>
              </a:rPr>
              <a:t>only</a:t>
            </a:r>
            <a:endParaRPr lang="en-US" sz="4000" dirty="0">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A3890"/>
          </a:solidFill>
        </p:spPr>
        <p:txBody>
          <a:bodyPr wrap="square" lIns="0" tIns="0" rIns="0" bIns="0" rtlCol="0"/>
          <a:lstStyle/>
          <a:p>
            <a:endParaRPr sz="2400"/>
          </a:p>
        </p:txBody>
      </p:sp>
      <p:grpSp>
        <p:nvGrpSpPr>
          <p:cNvPr id="3" name="object 3"/>
          <p:cNvGrpSpPr/>
          <p:nvPr/>
        </p:nvGrpSpPr>
        <p:grpSpPr>
          <a:xfrm>
            <a:off x="8131171" y="5"/>
            <a:ext cx="4061460" cy="2707640"/>
            <a:chOff x="6098378" y="4"/>
            <a:chExt cx="3046095" cy="2030730"/>
          </a:xfrm>
        </p:grpSpPr>
        <p:sp>
          <p:nvSpPr>
            <p:cNvPr id="4" name="object 4"/>
            <p:cNvSpPr/>
            <p:nvPr/>
          </p:nvSpPr>
          <p:spPr>
            <a:xfrm>
              <a:off x="8128803" y="15"/>
              <a:ext cx="1015365" cy="1015365"/>
            </a:xfrm>
            <a:custGeom>
              <a:avLst/>
              <a:gdLst/>
              <a:ahLst/>
              <a:cxnLst/>
              <a:rect l="l" t="t" r="r" b="b"/>
              <a:pathLst>
                <a:path w="1015365" h="1015365">
                  <a:moveTo>
                    <a:pt x="1015199" y="1015199"/>
                  </a:moveTo>
                  <a:lnTo>
                    <a:pt x="0" y="1015199"/>
                  </a:ln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5" name="object 5"/>
            <p:cNvSpPr/>
            <p:nvPr/>
          </p:nvSpPr>
          <p:spPr>
            <a:xfrm>
              <a:off x="7113463" y="4"/>
              <a:ext cx="1015365" cy="1015365"/>
            </a:xfrm>
            <a:custGeom>
              <a:avLst/>
              <a:gdLst/>
              <a:ahLst/>
              <a:cxnLst/>
              <a:rect l="l" t="t" r="r" b="b"/>
              <a:pathLst>
                <a:path w="1015365" h="1015365">
                  <a:moveTo>
                    <a:pt x="1015199" y="1015199"/>
                  </a:moveTo>
                  <a:lnTo>
                    <a:pt x="0" y="1015199"/>
                  </a:lnTo>
                  <a:lnTo>
                    <a:pt x="1015199" y="0"/>
                  </a:lnTo>
                  <a:lnTo>
                    <a:pt x="1015199" y="1015199"/>
                  </a:lnTo>
                  <a:close/>
                </a:path>
              </a:pathLst>
            </a:custGeom>
            <a:solidFill>
              <a:srgbClr val="3849AB"/>
            </a:solidFill>
          </p:spPr>
          <p:txBody>
            <a:bodyPr wrap="square" lIns="0" tIns="0" rIns="0" bIns="0" rtlCol="0"/>
            <a:lstStyle/>
            <a:p>
              <a:endParaRPr sz="2400"/>
            </a:p>
          </p:txBody>
        </p:sp>
        <p:sp>
          <p:nvSpPr>
            <p:cNvPr id="6" name="object 6"/>
            <p:cNvSpPr/>
            <p:nvPr/>
          </p:nvSpPr>
          <p:spPr>
            <a:xfrm>
              <a:off x="7113588" y="106"/>
              <a:ext cx="1015365" cy="1015365"/>
            </a:xfrm>
            <a:custGeom>
              <a:avLst/>
              <a:gdLst/>
              <a:ahLst/>
              <a:cxnLst/>
              <a:rect l="l" t="t" r="r" b="b"/>
              <a:pathLst>
                <a:path w="1015365" h="1015365">
                  <a:moveTo>
                    <a:pt x="0" y="1015199"/>
                  </a:moveTo>
                  <a:lnTo>
                    <a:pt x="0" y="0"/>
                  </a:lnTo>
                  <a:lnTo>
                    <a:pt x="1015199" y="0"/>
                  </a:lnTo>
                  <a:lnTo>
                    <a:pt x="0" y="1015199"/>
                  </a:lnTo>
                  <a:close/>
                </a:path>
              </a:pathLst>
            </a:custGeom>
            <a:solidFill>
              <a:srgbClr val="7890CD"/>
            </a:solidFill>
          </p:spPr>
          <p:txBody>
            <a:bodyPr wrap="square" lIns="0" tIns="0" rIns="0" bIns="0" rtlCol="0"/>
            <a:lstStyle/>
            <a:p>
              <a:endParaRPr sz="2400"/>
            </a:p>
          </p:txBody>
        </p:sp>
        <p:sp>
          <p:nvSpPr>
            <p:cNvPr id="7" name="object 7"/>
            <p:cNvSpPr/>
            <p:nvPr/>
          </p:nvSpPr>
          <p:spPr>
            <a:xfrm>
              <a:off x="6098378" y="96"/>
              <a:ext cx="1015365" cy="1015365"/>
            </a:xfrm>
            <a:custGeom>
              <a:avLst/>
              <a:gdLst/>
              <a:ahLst/>
              <a:cxnLst/>
              <a:rect l="l" t="t" r="r" b="b"/>
              <a:pathLst>
                <a:path w="1015365" h="1015365">
                  <a:moveTo>
                    <a:pt x="1015199" y="1015199"/>
                  </a:move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8" name="object 8"/>
            <p:cNvSpPr/>
            <p:nvPr/>
          </p:nvSpPr>
          <p:spPr>
            <a:xfrm>
              <a:off x="8128789" y="1015375"/>
              <a:ext cx="1015365" cy="1015365"/>
            </a:xfrm>
            <a:custGeom>
              <a:avLst/>
              <a:gdLst/>
              <a:ahLst/>
              <a:cxnLst/>
              <a:rect l="l" t="t" r="r" b="b"/>
              <a:pathLst>
                <a:path w="1015365" h="1015364">
                  <a:moveTo>
                    <a:pt x="1015199" y="1015200"/>
                  </a:moveTo>
                  <a:lnTo>
                    <a:pt x="0" y="0"/>
                  </a:lnTo>
                  <a:lnTo>
                    <a:pt x="1015199" y="0"/>
                  </a:lnTo>
                  <a:lnTo>
                    <a:pt x="1015199" y="1015200"/>
                  </a:lnTo>
                  <a:close/>
                </a:path>
              </a:pathLst>
            </a:custGeom>
            <a:solidFill>
              <a:srgbClr val="7890CD"/>
            </a:solidFill>
          </p:spPr>
          <p:txBody>
            <a:bodyPr wrap="square" lIns="0" tIns="0" rIns="0" bIns="0" rtlCol="0"/>
            <a:lstStyle/>
            <a:p>
              <a:endParaRPr sz="2400"/>
            </a:p>
          </p:txBody>
        </p:sp>
      </p:grpSp>
      <p:sp>
        <p:nvSpPr>
          <p:cNvPr id="9" name="object 9"/>
          <p:cNvSpPr txBox="1">
            <a:spLocks noGrp="1"/>
          </p:cNvSpPr>
          <p:nvPr>
            <p:ph type="title"/>
          </p:nvPr>
        </p:nvSpPr>
        <p:spPr>
          <a:xfrm>
            <a:off x="965856" y="1240114"/>
            <a:ext cx="3902287" cy="878873"/>
          </a:xfrm>
          <a:prstGeom prst="rect">
            <a:avLst/>
          </a:prstGeom>
        </p:spPr>
        <p:txBody>
          <a:bodyPr vert="horz" wrap="square" lIns="0" tIns="16933" rIns="0" bIns="0" rtlCol="0" anchor="ctr">
            <a:spAutoFit/>
          </a:bodyPr>
          <a:lstStyle/>
          <a:p>
            <a:pPr marL="16933">
              <a:lnSpc>
                <a:spcPct val="100000"/>
              </a:lnSpc>
              <a:spcBef>
                <a:spcPts val="133"/>
              </a:spcBef>
            </a:pPr>
            <a:r>
              <a:rPr sz="5600" spc="327" dirty="0">
                <a:solidFill>
                  <a:schemeClr val="bg1"/>
                </a:solidFill>
              </a:rPr>
              <a:t>Public</a:t>
            </a:r>
            <a:r>
              <a:rPr sz="5600" spc="-287" dirty="0">
                <a:solidFill>
                  <a:schemeClr val="bg1"/>
                </a:solidFill>
              </a:rPr>
              <a:t> </a:t>
            </a:r>
            <a:r>
              <a:rPr sz="5600" spc="253" dirty="0">
                <a:solidFill>
                  <a:schemeClr val="bg1"/>
                </a:solidFill>
              </a:rPr>
              <a:t>cloud</a:t>
            </a:r>
            <a:endParaRPr sz="5600" dirty="0">
              <a:solidFill>
                <a:schemeClr val="bg1"/>
              </a:solidFill>
            </a:endParaRPr>
          </a:p>
        </p:txBody>
      </p:sp>
      <p:sp>
        <p:nvSpPr>
          <p:cNvPr id="11" name="TextBox 10">
            <a:extLst>
              <a:ext uri="{FF2B5EF4-FFF2-40B4-BE49-F238E27FC236}">
                <a16:creationId xmlns:a16="http://schemas.microsoft.com/office/drawing/2014/main" id="{F69C0D8D-3F2D-4CAE-ACE5-527F6C5695BC}"/>
              </a:ext>
            </a:extLst>
          </p:cNvPr>
          <p:cNvSpPr txBox="1"/>
          <p:nvPr/>
        </p:nvSpPr>
        <p:spPr>
          <a:xfrm>
            <a:off x="889985" y="4146742"/>
            <a:ext cx="9718829" cy="1323439"/>
          </a:xfrm>
          <a:prstGeom prst="rect">
            <a:avLst/>
          </a:prstGeom>
          <a:noFill/>
        </p:spPr>
        <p:txBody>
          <a:bodyPr wrap="square">
            <a:spAutoFit/>
          </a:bodyPr>
          <a:lstStyle/>
          <a:p>
            <a:r>
              <a:rPr lang="en-US" sz="4000" spc="260" dirty="0">
                <a:solidFill>
                  <a:schemeClr val="bg1"/>
                </a:solidFill>
              </a:rPr>
              <a:t>Computing</a:t>
            </a:r>
            <a:r>
              <a:rPr lang="en-US" sz="4000" spc="-253" dirty="0">
                <a:solidFill>
                  <a:schemeClr val="bg1"/>
                </a:solidFill>
              </a:rPr>
              <a:t> </a:t>
            </a:r>
            <a:r>
              <a:rPr lang="en-US" sz="4000" spc="367" dirty="0">
                <a:solidFill>
                  <a:schemeClr val="bg1"/>
                </a:solidFill>
              </a:rPr>
              <a:t>services</a:t>
            </a:r>
            <a:r>
              <a:rPr lang="en-US" sz="4000" spc="-247" dirty="0">
                <a:solidFill>
                  <a:schemeClr val="bg1"/>
                </a:solidFill>
              </a:rPr>
              <a:t> </a:t>
            </a:r>
            <a:r>
              <a:rPr lang="en-US" sz="4000" spc="253" dirty="0">
                <a:solidFill>
                  <a:schemeClr val="bg1"/>
                </a:solidFill>
              </a:rPr>
              <a:t>offered </a:t>
            </a:r>
            <a:r>
              <a:rPr lang="en-US" sz="4000" spc="-1760" dirty="0">
                <a:solidFill>
                  <a:schemeClr val="bg1"/>
                </a:solidFill>
              </a:rPr>
              <a:t> </a:t>
            </a:r>
            <a:r>
              <a:rPr lang="en-US" sz="4000" spc="60" dirty="0">
                <a:solidFill>
                  <a:schemeClr val="bg1"/>
                </a:solidFill>
              </a:rPr>
              <a:t>over </a:t>
            </a:r>
            <a:r>
              <a:rPr lang="en-US" sz="4000" spc="193" dirty="0">
                <a:solidFill>
                  <a:schemeClr val="bg1"/>
                </a:solidFill>
              </a:rPr>
              <a:t>the </a:t>
            </a:r>
            <a:r>
              <a:rPr lang="en-US" sz="4000" spc="320" dirty="0">
                <a:solidFill>
                  <a:schemeClr val="bg1"/>
                </a:solidFill>
              </a:rPr>
              <a:t>public </a:t>
            </a:r>
            <a:r>
              <a:rPr lang="en-US" sz="4000" spc="80" dirty="0">
                <a:solidFill>
                  <a:schemeClr val="bg1"/>
                </a:solidFill>
              </a:rPr>
              <a:t>Internet; </a:t>
            </a:r>
            <a:r>
              <a:rPr lang="en-US" sz="4000" spc="87" dirty="0">
                <a:solidFill>
                  <a:schemeClr val="bg1"/>
                </a:solidFill>
              </a:rPr>
              <a:t> </a:t>
            </a:r>
            <a:r>
              <a:rPr lang="en-US" sz="4000" spc="333" dirty="0">
                <a:solidFill>
                  <a:schemeClr val="bg1"/>
                </a:solidFill>
              </a:rPr>
              <a:t>anyone</a:t>
            </a:r>
            <a:r>
              <a:rPr lang="en-US" sz="4000" spc="-213" dirty="0">
                <a:solidFill>
                  <a:schemeClr val="bg1"/>
                </a:solidFill>
              </a:rPr>
              <a:t> </a:t>
            </a:r>
            <a:r>
              <a:rPr lang="en-US" sz="4000" spc="533" dirty="0">
                <a:solidFill>
                  <a:schemeClr val="bg1"/>
                </a:solidFill>
              </a:rPr>
              <a:t>can</a:t>
            </a:r>
            <a:r>
              <a:rPr lang="en-US" sz="4000" spc="-213" dirty="0">
                <a:solidFill>
                  <a:schemeClr val="bg1"/>
                </a:solidFill>
              </a:rPr>
              <a:t> </a:t>
            </a:r>
            <a:r>
              <a:rPr lang="en-US" sz="4000" spc="533" dirty="0">
                <a:solidFill>
                  <a:schemeClr val="bg1"/>
                </a:solidFill>
              </a:rPr>
              <a:t>sign</a:t>
            </a:r>
            <a:r>
              <a:rPr lang="en-US" sz="4000" spc="-213" dirty="0">
                <a:solidFill>
                  <a:schemeClr val="bg1"/>
                </a:solidFill>
              </a:rPr>
              <a:t> </a:t>
            </a:r>
            <a:r>
              <a:rPr lang="en-US" sz="4000" spc="347" dirty="0">
                <a:solidFill>
                  <a:schemeClr val="bg1"/>
                </a:solidFill>
              </a:rPr>
              <a:t>up</a:t>
            </a:r>
            <a:endParaRPr lang="en-US" sz="4000"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4FBDF8E-9B89-4167-8509-44CD58488367}"/>
              </a:ext>
            </a:extLst>
          </p:cNvPr>
          <p:cNvPicPr>
            <a:picLocks noChangeAspect="1"/>
          </p:cNvPicPr>
          <p:nvPr/>
        </p:nvPicPr>
        <p:blipFill>
          <a:blip r:embed="rId2"/>
          <a:stretch>
            <a:fillRect/>
          </a:stretch>
        </p:blipFill>
        <p:spPr>
          <a:xfrm>
            <a:off x="870254" y="0"/>
            <a:ext cx="10451491" cy="6858000"/>
          </a:xfrm>
          <a:prstGeom prst="rect">
            <a:avLst/>
          </a:prstGeom>
        </p:spPr>
      </p:pic>
    </p:spTree>
    <p:extLst>
      <p:ext uri="{BB962C8B-B14F-4D97-AF65-F5344CB8AC3E}">
        <p14:creationId xmlns:p14="http://schemas.microsoft.com/office/powerpoint/2010/main" val="4184203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A3890"/>
          </a:solidFill>
        </p:spPr>
        <p:txBody>
          <a:bodyPr wrap="square" lIns="0" tIns="0" rIns="0" bIns="0" rtlCol="0"/>
          <a:lstStyle/>
          <a:p>
            <a:endParaRPr sz="2400"/>
          </a:p>
        </p:txBody>
      </p:sp>
      <p:grpSp>
        <p:nvGrpSpPr>
          <p:cNvPr id="3" name="object 3"/>
          <p:cNvGrpSpPr/>
          <p:nvPr/>
        </p:nvGrpSpPr>
        <p:grpSpPr>
          <a:xfrm>
            <a:off x="8131171" y="5"/>
            <a:ext cx="4061460" cy="2707640"/>
            <a:chOff x="6098378" y="4"/>
            <a:chExt cx="3046095" cy="2030730"/>
          </a:xfrm>
        </p:grpSpPr>
        <p:sp>
          <p:nvSpPr>
            <p:cNvPr id="4" name="object 4"/>
            <p:cNvSpPr/>
            <p:nvPr/>
          </p:nvSpPr>
          <p:spPr>
            <a:xfrm>
              <a:off x="8128803" y="15"/>
              <a:ext cx="1015365" cy="1015365"/>
            </a:xfrm>
            <a:custGeom>
              <a:avLst/>
              <a:gdLst/>
              <a:ahLst/>
              <a:cxnLst/>
              <a:rect l="l" t="t" r="r" b="b"/>
              <a:pathLst>
                <a:path w="1015365" h="1015365">
                  <a:moveTo>
                    <a:pt x="1015199" y="1015199"/>
                  </a:moveTo>
                  <a:lnTo>
                    <a:pt x="0" y="1015199"/>
                  </a:ln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5" name="object 5"/>
            <p:cNvSpPr/>
            <p:nvPr/>
          </p:nvSpPr>
          <p:spPr>
            <a:xfrm>
              <a:off x="7113463" y="4"/>
              <a:ext cx="1015365" cy="1015365"/>
            </a:xfrm>
            <a:custGeom>
              <a:avLst/>
              <a:gdLst/>
              <a:ahLst/>
              <a:cxnLst/>
              <a:rect l="l" t="t" r="r" b="b"/>
              <a:pathLst>
                <a:path w="1015365" h="1015365">
                  <a:moveTo>
                    <a:pt x="1015199" y="1015199"/>
                  </a:moveTo>
                  <a:lnTo>
                    <a:pt x="0" y="1015199"/>
                  </a:lnTo>
                  <a:lnTo>
                    <a:pt x="1015199" y="0"/>
                  </a:lnTo>
                  <a:lnTo>
                    <a:pt x="1015199" y="1015199"/>
                  </a:lnTo>
                  <a:close/>
                </a:path>
              </a:pathLst>
            </a:custGeom>
            <a:solidFill>
              <a:srgbClr val="3849AB"/>
            </a:solidFill>
          </p:spPr>
          <p:txBody>
            <a:bodyPr wrap="square" lIns="0" tIns="0" rIns="0" bIns="0" rtlCol="0"/>
            <a:lstStyle/>
            <a:p>
              <a:endParaRPr sz="2400"/>
            </a:p>
          </p:txBody>
        </p:sp>
        <p:sp>
          <p:nvSpPr>
            <p:cNvPr id="6" name="object 6"/>
            <p:cNvSpPr/>
            <p:nvPr/>
          </p:nvSpPr>
          <p:spPr>
            <a:xfrm>
              <a:off x="7113588" y="106"/>
              <a:ext cx="1015365" cy="1015365"/>
            </a:xfrm>
            <a:custGeom>
              <a:avLst/>
              <a:gdLst/>
              <a:ahLst/>
              <a:cxnLst/>
              <a:rect l="l" t="t" r="r" b="b"/>
              <a:pathLst>
                <a:path w="1015365" h="1015365">
                  <a:moveTo>
                    <a:pt x="0" y="1015199"/>
                  </a:moveTo>
                  <a:lnTo>
                    <a:pt x="0" y="0"/>
                  </a:lnTo>
                  <a:lnTo>
                    <a:pt x="1015199" y="0"/>
                  </a:lnTo>
                  <a:lnTo>
                    <a:pt x="0" y="1015199"/>
                  </a:lnTo>
                  <a:close/>
                </a:path>
              </a:pathLst>
            </a:custGeom>
            <a:solidFill>
              <a:srgbClr val="7890CD"/>
            </a:solidFill>
          </p:spPr>
          <p:txBody>
            <a:bodyPr wrap="square" lIns="0" tIns="0" rIns="0" bIns="0" rtlCol="0"/>
            <a:lstStyle/>
            <a:p>
              <a:endParaRPr sz="2400"/>
            </a:p>
          </p:txBody>
        </p:sp>
        <p:sp>
          <p:nvSpPr>
            <p:cNvPr id="7" name="object 7"/>
            <p:cNvSpPr/>
            <p:nvPr/>
          </p:nvSpPr>
          <p:spPr>
            <a:xfrm>
              <a:off x="6098378" y="96"/>
              <a:ext cx="1015365" cy="1015365"/>
            </a:xfrm>
            <a:custGeom>
              <a:avLst/>
              <a:gdLst/>
              <a:ahLst/>
              <a:cxnLst/>
              <a:rect l="l" t="t" r="r" b="b"/>
              <a:pathLst>
                <a:path w="1015365" h="1015365">
                  <a:moveTo>
                    <a:pt x="1015199" y="1015199"/>
                  </a:move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8" name="object 8"/>
            <p:cNvSpPr/>
            <p:nvPr/>
          </p:nvSpPr>
          <p:spPr>
            <a:xfrm>
              <a:off x="8128789" y="1015375"/>
              <a:ext cx="1015365" cy="1015365"/>
            </a:xfrm>
            <a:custGeom>
              <a:avLst/>
              <a:gdLst/>
              <a:ahLst/>
              <a:cxnLst/>
              <a:rect l="l" t="t" r="r" b="b"/>
              <a:pathLst>
                <a:path w="1015365" h="1015364">
                  <a:moveTo>
                    <a:pt x="1015199" y="1015200"/>
                  </a:moveTo>
                  <a:lnTo>
                    <a:pt x="0" y="0"/>
                  </a:lnTo>
                  <a:lnTo>
                    <a:pt x="1015199" y="0"/>
                  </a:lnTo>
                  <a:lnTo>
                    <a:pt x="1015199" y="1015200"/>
                  </a:lnTo>
                  <a:close/>
                </a:path>
              </a:pathLst>
            </a:custGeom>
            <a:solidFill>
              <a:srgbClr val="7890CD"/>
            </a:solidFill>
          </p:spPr>
          <p:txBody>
            <a:bodyPr wrap="square" lIns="0" tIns="0" rIns="0" bIns="0" rtlCol="0"/>
            <a:lstStyle/>
            <a:p>
              <a:endParaRPr sz="2400"/>
            </a:p>
          </p:txBody>
        </p:sp>
      </p:grpSp>
      <p:sp>
        <p:nvSpPr>
          <p:cNvPr id="9" name="object 9"/>
          <p:cNvSpPr txBox="1">
            <a:spLocks noGrp="1"/>
          </p:cNvSpPr>
          <p:nvPr>
            <p:ph type="title"/>
          </p:nvPr>
        </p:nvSpPr>
        <p:spPr>
          <a:xfrm>
            <a:off x="599486" y="1071438"/>
            <a:ext cx="4142740" cy="878873"/>
          </a:xfrm>
          <a:prstGeom prst="rect">
            <a:avLst/>
          </a:prstGeom>
        </p:spPr>
        <p:txBody>
          <a:bodyPr vert="horz" wrap="square" lIns="0" tIns="16933" rIns="0" bIns="0" rtlCol="0" anchor="ctr">
            <a:spAutoFit/>
          </a:bodyPr>
          <a:lstStyle/>
          <a:p>
            <a:pPr marL="16933">
              <a:lnSpc>
                <a:spcPct val="100000"/>
              </a:lnSpc>
              <a:spcBef>
                <a:spcPts val="133"/>
              </a:spcBef>
            </a:pPr>
            <a:r>
              <a:rPr sz="5600" spc="220" dirty="0">
                <a:solidFill>
                  <a:schemeClr val="bg1"/>
                </a:solidFill>
              </a:rPr>
              <a:t>Private</a:t>
            </a:r>
            <a:r>
              <a:rPr sz="5600" spc="-287" dirty="0">
                <a:solidFill>
                  <a:schemeClr val="bg1"/>
                </a:solidFill>
              </a:rPr>
              <a:t> </a:t>
            </a:r>
            <a:r>
              <a:rPr sz="5600" spc="253" dirty="0">
                <a:solidFill>
                  <a:schemeClr val="bg1"/>
                </a:solidFill>
              </a:rPr>
              <a:t>cloud</a:t>
            </a:r>
            <a:endParaRPr sz="5600" dirty="0">
              <a:solidFill>
                <a:schemeClr val="bg1"/>
              </a:solidFill>
            </a:endParaRPr>
          </a:p>
        </p:txBody>
      </p:sp>
      <p:sp>
        <p:nvSpPr>
          <p:cNvPr id="11" name="TextBox 10">
            <a:extLst>
              <a:ext uri="{FF2B5EF4-FFF2-40B4-BE49-F238E27FC236}">
                <a16:creationId xmlns:a16="http://schemas.microsoft.com/office/drawing/2014/main" id="{9C7A63C2-5C9F-4108-9A02-DD7D3D626D18}"/>
              </a:ext>
            </a:extLst>
          </p:cNvPr>
          <p:cNvSpPr txBox="1"/>
          <p:nvPr/>
        </p:nvSpPr>
        <p:spPr>
          <a:xfrm>
            <a:off x="599486" y="4350928"/>
            <a:ext cx="9860872" cy="1323439"/>
          </a:xfrm>
          <a:prstGeom prst="rect">
            <a:avLst/>
          </a:prstGeom>
          <a:noFill/>
        </p:spPr>
        <p:txBody>
          <a:bodyPr wrap="square">
            <a:spAutoFit/>
          </a:bodyPr>
          <a:lstStyle/>
          <a:p>
            <a:r>
              <a:rPr lang="en-US" sz="4000" spc="260" dirty="0">
                <a:solidFill>
                  <a:schemeClr val="bg1"/>
                </a:solidFill>
              </a:rPr>
              <a:t>Computing</a:t>
            </a:r>
            <a:r>
              <a:rPr lang="en-US" sz="4000" spc="-233" dirty="0">
                <a:solidFill>
                  <a:schemeClr val="bg1"/>
                </a:solidFill>
              </a:rPr>
              <a:t> </a:t>
            </a:r>
            <a:r>
              <a:rPr lang="en-US" sz="4000" spc="367" dirty="0">
                <a:solidFill>
                  <a:schemeClr val="bg1"/>
                </a:solidFill>
              </a:rPr>
              <a:t>services</a:t>
            </a:r>
            <a:r>
              <a:rPr lang="en-US" sz="4000" spc="-227" dirty="0">
                <a:solidFill>
                  <a:schemeClr val="bg1"/>
                </a:solidFill>
              </a:rPr>
              <a:t> </a:t>
            </a:r>
            <a:r>
              <a:rPr lang="en-US" sz="4000" spc="253" dirty="0">
                <a:solidFill>
                  <a:schemeClr val="bg1"/>
                </a:solidFill>
              </a:rPr>
              <a:t>offered</a:t>
            </a:r>
            <a:r>
              <a:rPr lang="en-US" sz="4000" spc="-227" dirty="0">
                <a:solidFill>
                  <a:schemeClr val="bg1"/>
                </a:solidFill>
              </a:rPr>
              <a:t> </a:t>
            </a:r>
            <a:r>
              <a:rPr lang="en-US" sz="4000" dirty="0">
                <a:solidFill>
                  <a:schemeClr val="bg1"/>
                </a:solidFill>
              </a:rPr>
              <a:t>to </a:t>
            </a:r>
            <a:r>
              <a:rPr lang="en-US" sz="4000" spc="-1760" dirty="0">
                <a:solidFill>
                  <a:schemeClr val="bg1"/>
                </a:solidFill>
              </a:rPr>
              <a:t> </a:t>
            </a:r>
            <a:r>
              <a:rPr lang="en-US" sz="4000" spc="200" dirty="0">
                <a:solidFill>
                  <a:schemeClr val="bg1"/>
                </a:solidFill>
              </a:rPr>
              <a:t>only </a:t>
            </a:r>
            <a:r>
              <a:rPr lang="en-US" sz="4000" spc="339" dirty="0">
                <a:solidFill>
                  <a:schemeClr val="bg1"/>
                </a:solidFill>
              </a:rPr>
              <a:t>select </a:t>
            </a:r>
            <a:r>
              <a:rPr lang="en-US" sz="4000" spc="300" dirty="0">
                <a:solidFill>
                  <a:schemeClr val="bg1"/>
                </a:solidFill>
              </a:rPr>
              <a:t>users; </a:t>
            </a:r>
            <a:r>
              <a:rPr lang="en-US" sz="4000" spc="187" dirty="0">
                <a:solidFill>
                  <a:schemeClr val="bg1"/>
                </a:solidFill>
              </a:rPr>
              <a:t>internal </a:t>
            </a:r>
            <a:r>
              <a:rPr lang="en-US" sz="4000" spc="-133" dirty="0">
                <a:solidFill>
                  <a:schemeClr val="bg1"/>
                </a:solidFill>
              </a:rPr>
              <a:t>or </a:t>
            </a:r>
            <a:r>
              <a:rPr lang="en-US" sz="4000" spc="-127" dirty="0">
                <a:solidFill>
                  <a:schemeClr val="bg1"/>
                </a:solidFill>
              </a:rPr>
              <a:t> </a:t>
            </a:r>
            <a:r>
              <a:rPr lang="en-US" sz="4000" spc="140" dirty="0">
                <a:solidFill>
                  <a:schemeClr val="bg1"/>
                </a:solidFill>
              </a:rPr>
              <a:t>corporate</a:t>
            </a:r>
            <a:r>
              <a:rPr lang="en-US" sz="4000" spc="-220" dirty="0">
                <a:solidFill>
                  <a:schemeClr val="bg1"/>
                </a:solidFill>
              </a:rPr>
              <a:t> </a:t>
            </a:r>
            <a:r>
              <a:rPr lang="en-US" sz="4000" spc="287" dirty="0">
                <a:solidFill>
                  <a:schemeClr val="bg1"/>
                </a:solidFill>
              </a:rPr>
              <a:t>cloud</a:t>
            </a:r>
            <a:endParaRPr lang="en-US" sz="4000" dirty="0">
              <a:solidFill>
                <a:schemeClr val="bg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A16A61-0D13-45B1-9717-54B173A1205A}"/>
              </a:ext>
            </a:extLst>
          </p:cNvPr>
          <p:cNvPicPr>
            <a:picLocks noChangeAspect="1"/>
          </p:cNvPicPr>
          <p:nvPr/>
        </p:nvPicPr>
        <p:blipFill>
          <a:blip r:embed="rId2"/>
          <a:stretch>
            <a:fillRect/>
          </a:stretch>
        </p:blipFill>
        <p:spPr>
          <a:xfrm>
            <a:off x="941033" y="821"/>
            <a:ext cx="10384191" cy="6905742"/>
          </a:xfrm>
          <a:prstGeom prst="rect">
            <a:avLst/>
          </a:prstGeom>
        </p:spPr>
      </p:pic>
    </p:spTree>
    <p:extLst>
      <p:ext uri="{BB962C8B-B14F-4D97-AF65-F5344CB8AC3E}">
        <p14:creationId xmlns:p14="http://schemas.microsoft.com/office/powerpoint/2010/main" val="2724394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A3890"/>
          </a:solidFill>
        </p:spPr>
        <p:txBody>
          <a:bodyPr wrap="square" lIns="0" tIns="0" rIns="0" bIns="0" rtlCol="0"/>
          <a:lstStyle/>
          <a:p>
            <a:endParaRPr sz="2400"/>
          </a:p>
        </p:txBody>
      </p:sp>
      <p:grpSp>
        <p:nvGrpSpPr>
          <p:cNvPr id="3" name="object 3"/>
          <p:cNvGrpSpPr/>
          <p:nvPr/>
        </p:nvGrpSpPr>
        <p:grpSpPr>
          <a:xfrm>
            <a:off x="8131171" y="5"/>
            <a:ext cx="4061460" cy="2707640"/>
            <a:chOff x="6098378" y="4"/>
            <a:chExt cx="3046095" cy="2030730"/>
          </a:xfrm>
        </p:grpSpPr>
        <p:sp>
          <p:nvSpPr>
            <p:cNvPr id="4" name="object 4"/>
            <p:cNvSpPr/>
            <p:nvPr/>
          </p:nvSpPr>
          <p:spPr>
            <a:xfrm>
              <a:off x="8128803" y="15"/>
              <a:ext cx="1015365" cy="1015365"/>
            </a:xfrm>
            <a:custGeom>
              <a:avLst/>
              <a:gdLst/>
              <a:ahLst/>
              <a:cxnLst/>
              <a:rect l="l" t="t" r="r" b="b"/>
              <a:pathLst>
                <a:path w="1015365" h="1015365">
                  <a:moveTo>
                    <a:pt x="1015199" y="1015199"/>
                  </a:moveTo>
                  <a:lnTo>
                    <a:pt x="0" y="1015199"/>
                  </a:ln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5" name="object 5"/>
            <p:cNvSpPr/>
            <p:nvPr/>
          </p:nvSpPr>
          <p:spPr>
            <a:xfrm>
              <a:off x="7113463" y="4"/>
              <a:ext cx="1015365" cy="1015365"/>
            </a:xfrm>
            <a:custGeom>
              <a:avLst/>
              <a:gdLst/>
              <a:ahLst/>
              <a:cxnLst/>
              <a:rect l="l" t="t" r="r" b="b"/>
              <a:pathLst>
                <a:path w="1015365" h="1015365">
                  <a:moveTo>
                    <a:pt x="1015199" y="1015199"/>
                  </a:moveTo>
                  <a:lnTo>
                    <a:pt x="0" y="1015199"/>
                  </a:lnTo>
                  <a:lnTo>
                    <a:pt x="1015199" y="0"/>
                  </a:lnTo>
                  <a:lnTo>
                    <a:pt x="1015199" y="1015199"/>
                  </a:lnTo>
                  <a:close/>
                </a:path>
              </a:pathLst>
            </a:custGeom>
            <a:solidFill>
              <a:srgbClr val="3849AB"/>
            </a:solidFill>
          </p:spPr>
          <p:txBody>
            <a:bodyPr wrap="square" lIns="0" tIns="0" rIns="0" bIns="0" rtlCol="0"/>
            <a:lstStyle/>
            <a:p>
              <a:endParaRPr sz="2400"/>
            </a:p>
          </p:txBody>
        </p:sp>
        <p:sp>
          <p:nvSpPr>
            <p:cNvPr id="6" name="object 6"/>
            <p:cNvSpPr/>
            <p:nvPr/>
          </p:nvSpPr>
          <p:spPr>
            <a:xfrm>
              <a:off x="7113588" y="106"/>
              <a:ext cx="1015365" cy="1015365"/>
            </a:xfrm>
            <a:custGeom>
              <a:avLst/>
              <a:gdLst/>
              <a:ahLst/>
              <a:cxnLst/>
              <a:rect l="l" t="t" r="r" b="b"/>
              <a:pathLst>
                <a:path w="1015365" h="1015365">
                  <a:moveTo>
                    <a:pt x="0" y="1015199"/>
                  </a:moveTo>
                  <a:lnTo>
                    <a:pt x="0" y="0"/>
                  </a:lnTo>
                  <a:lnTo>
                    <a:pt x="1015199" y="0"/>
                  </a:lnTo>
                  <a:lnTo>
                    <a:pt x="0" y="1015199"/>
                  </a:lnTo>
                  <a:close/>
                </a:path>
              </a:pathLst>
            </a:custGeom>
            <a:solidFill>
              <a:srgbClr val="7890CD"/>
            </a:solidFill>
          </p:spPr>
          <p:txBody>
            <a:bodyPr wrap="square" lIns="0" tIns="0" rIns="0" bIns="0" rtlCol="0"/>
            <a:lstStyle/>
            <a:p>
              <a:endParaRPr sz="2400"/>
            </a:p>
          </p:txBody>
        </p:sp>
        <p:sp>
          <p:nvSpPr>
            <p:cNvPr id="7" name="object 7"/>
            <p:cNvSpPr/>
            <p:nvPr/>
          </p:nvSpPr>
          <p:spPr>
            <a:xfrm>
              <a:off x="6098378" y="96"/>
              <a:ext cx="1015365" cy="1015365"/>
            </a:xfrm>
            <a:custGeom>
              <a:avLst/>
              <a:gdLst/>
              <a:ahLst/>
              <a:cxnLst/>
              <a:rect l="l" t="t" r="r" b="b"/>
              <a:pathLst>
                <a:path w="1015365" h="1015365">
                  <a:moveTo>
                    <a:pt x="1015199" y="1015199"/>
                  </a:move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8" name="object 8"/>
            <p:cNvSpPr/>
            <p:nvPr/>
          </p:nvSpPr>
          <p:spPr>
            <a:xfrm>
              <a:off x="8128789" y="1015375"/>
              <a:ext cx="1015365" cy="1015365"/>
            </a:xfrm>
            <a:custGeom>
              <a:avLst/>
              <a:gdLst/>
              <a:ahLst/>
              <a:cxnLst/>
              <a:rect l="l" t="t" r="r" b="b"/>
              <a:pathLst>
                <a:path w="1015365" h="1015364">
                  <a:moveTo>
                    <a:pt x="1015199" y="1015200"/>
                  </a:moveTo>
                  <a:lnTo>
                    <a:pt x="0" y="0"/>
                  </a:lnTo>
                  <a:lnTo>
                    <a:pt x="1015199" y="0"/>
                  </a:lnTo>
                  <a:lnTo>
                    <a:pt x="1015199" y="1015200"/>
                  </a:lnTo>
                  <a:close/>
                </a:path>
              </a:pathLst>
            </a:custGeom>
            <a:solidFill>
              <a:srgbClr val="7890CD"/>
            </a:solidFill>
          </p:spPr>
          <p:txBody>
            <a:bodyPr wrap="square" lIns="0" tIns="0" rIns="0" bIns="0" rtlCol="0"/>
            <a:lstStyle/>
            <a:p>
              <a:endParaRPr sz="2400"/>
            </a:p>
          </p:txBody>
        </p:sp>
      </p:grpSp>
      <p:sp>
        <p:nvSpPr>
          <p:cNvPr id="9" name="object 9"/>
          <p:cNvSpPr txBox="1">
            <a:spLocks noGrp="1"/>
          </p:cNvSpPr>
          <p:nvPr>
            <p:ph type="title"/>
          </p:nvPr>
        </p:nvSpPr>
        <p:spPr>
          <a:xfrm>
            <a:off x="912588" y="1151870"/>
            <a:ext cx="4001347" cy="878873"/>
          </a:xfrm>
          <a:prstGeom prst="rect">
            <a:avLst/>
          </a:prstGeom>
        </p:spPr>
        <p:txBody>
          <a:bodyPr vert="horz" wrap="square" lIns="0" tIns="16933" rIns="0" bIns="0" rtlCol="0" anchor="ctr">
            <a:spAutoFit/>
          </a:bodyPr>
          <a:lstStyle/>
          <a:p>
            <a:pPr marL="16933">
              <a:lnSpc>
                <a:spcPct val="100000"/>
              </a:lnSpc>
              <a:spcBef>
                <a:spcPts val="133"/>
              </a:spcBef>
            </a:pPr>
            <a:r>
              <a:rPr sz="5600" spc="80" dirty="0">
                <a:solidFill>
                  <a:schemeClr val="bg1"/>
                </a:solidFill>
              </a:rPr>
              <a:t>Hybrid</a:t>
            </a:r>
            <a:r>
              <a:rPr sz="5600" spc="-293" dirty="0">
                <a:solidFill>
                  <a:schemeClr val="bg1"/>
                </a:solidFill>
              </a:rPr>
              <a:t> </a:t>
            </a:r>
            <a:r>
              <a:rPr sz="5600" spc="253" dirty="0">
                <a:solidFill>
                  <a:schemeClr val="bg1"/>
                </a:solidFill>
              </a:rPr>
              <a:t>cloud</a:t>
            </a:r>
            <a:endParaRPr sz="5600" dirty="0">
              <a:solidFill>
                <a:schemeClr val="bg1"/>
              </a:solidFill>
            </a:endParaRPr>
          </a:p>
        </p:txBody>
      </p:sp>
      <p:sp>
        <p:nvSpPr>
          <p:cNvPr id="11" name="TextBox 10">
            <a:extLst>
              <a:ext uri="{FF2B5EF4-FFF2-40B4-BE49-F238E27FC236}">
                <a16:creationId xmlns:a16="http://schemas.microsoft.com/office/drawing/2014/main" id="{E609C30F-B5AB-4E08-8EA1-D8F99C26810A}"/>
              </a:ext>
            </a:extLst>
          </p:cNvPr>
          <p:cNvSpPr txBox="1"/>
          <p:nvPr/>
        </p:nvSpPr>
        <p:spPr>
          <a:xfrm>
            <a:off x="912587" y="3767138"/>
            <a:ext cx="10850325" cy="1323439"/>
          </a:xfrm>
          <a:prstGeom prst="rect">
            <a:avLst/>
          </a:prstGeom>
          <a:noFill/>
        </p:spPr>
        <p:txBody>
          <a:bodyPr wrap="square">
            <a:spAutoFit/>
          </a:bodyPr>
          <a:lstStyle/>
          <a:p>
            <a:r>
              <a:rPr lang="en-US" sz="4000" spc="220" dirty="0">
                <a:solidFill>
                  <a:schemeClr val="bg1"/>
                </a:solidFill>
              </a:rPr>
              <a:t>Combination </a:t>
            </a:r>
            <a:r>
              <a:rPr lang="en-US" sz="4000" spc="367" dirty="0">
                <a:solidFill>
                  <a:schemeClr val="bg1"/>
                </a:solidFill>
              </a:rPr>
              <a:t>of </a:t>
            </a:r>
            <a:r>
              <a:rPr lang="en-US" sz="4000" spc="320" dirty="0">
                <a:solidFill>
                  <a:schemeClr val="bg1"/>
                </a:solidFill>
              </a:rPr>
              <a:t>public </a:t>
            </a:r>
            <a:r>
              <a:rPr lang="en-US" sz="4000" spc="460" dirty="0">
                <a:solidFill>
                  <a:schemeClr val="bg1"/>
                </a:solidFill>
              </a:rPr>
              <a:t>and </a:t>
            </a:r>
            <a:r>
              <a:rPr lang="en-US" sz="4000" spc="467" dirty="0">
                <a:solidFill>
                  <a:schemeClr val="bg1"/>
                </a:solidFill>
              </a:rPr>
              <a:t> </a:t>
            </a:r>
            <a:r>
              <a:rPr lang="en-US" sz="4000" spc="200" dirty="0">
                <a:solidFill>
                  <a:schemeClr val="bg1"/>
                </a:solidFill>
              </a:rPr>
              <a:t>private</a:t>
            </a:r>
            <a:r>
              <a:rPr lang="en-US" sz="4000" spc="-227" dirty="0">
                <a:solidFill>
                  <a:schemeClr val="bg1"/>
                </a:solidFill>
              </a:rPr>
              <a:t> </a:t>
            </a:r>
            <a:r>
              <a:rPr lang="en-US" sz="4000" spc="305" dirty="0">
                <a:solidFill>
                  <a:schemeClr val="bg1"/>
                </a:solidFill>
              </a:rPr>
              <a:t>clouds;</a:t>
            </a:r>
            <a:r>
              <a:rPr lang="en-US" sz="4000" spc="-213" dirty="0">
                <a:solidFill>
                  <a:schemeClr val="bg1"/>
                </a:solidFill>
              </a:rPr>
              <a:t> </a:t>
            </a:r>
            <a:r>
              <a:rPr lang="en-US" sz="4000" spc="507" dirty="0">
                <a:solidFill>
                  <a:schemeClr val="bg1"/>
                </a:solidFill>
              </a:rPr>
              <a:t>scale</a:t>
            </a:r>
            <a:r>
              <a:rPr lang="en-US" sz="4000" spc="-220" dirty="0">
                <a:solidFill>
                  <a:schemeClr val="bg1"/>
                </a:solidFill>
              </a:rPr>
              <a:t> </a:t>
            </a:r>
            <a:r>
              <a:rPr lang="en-US" sz="4000" spc="193" dirty="0">
                <a:solidFill>
                  <a:schemeClr val="bg1"/>
                </a:solidFill>
              </a:rPr>
              <a:t>private </a:t>
            </a:r>
            <a:r>
              <a:rPr lang="en-US" sz="4000" spc="-1753" dirty="0">
                <a:solidFill>
                  <a:schemeClr val="bg1"/>
                </a:solidFill>
              </a:rPr>
              <a:t> </a:t>
            </a:r>
            <a:r>
              <a:rPr lang="en-US" sz="4000" spc="193" dirty="0">
                <a:solidFill>
                  <a:schemeClr val="bg1"/>
                </a:solidFill>
              </a:rPr>
              <a:t>infrastructure</a:t>
            </a:r>
            <a:r>
              <a:rPr lang="en-US" sz="4000" spc="-220" dirty="0">
                <a:solidFill>
                  <a:schemeClr val="bg1"/>
                </a:solidFill>
              </a:rPr>
              <a:t> </a:t>
            </a:r>
            <a:r>
              <a:rPr lang="en-US" sz="4000" dirty="0">
                <a:solidFill>
                  <a:schemeClr val="bg1"/>
                </a:solidFill>
              </a:rPr>
              <a:t>to</a:t>
            </a:r>
            <a:r>
              <a:rPr lang="en-US" sz="4000" spc="-213" dirty="0">
                <a:solidFill>
                  <a:schemeClr val="bg1"/>
                </a:solidFill>
              </a:rPr>
              <a:t> </a:t>
            </a:r>
            <a:r>
              <a:rPr lang="en-US" sz="4000" spc="193" dirty="0">
                <a:solidFill>
                  <a:schemeClr val="bg1"/>
                </a:solidFill>
              </a:rPr>
              <a:t>the</a:t>
            </a:r>
            <a:r>
              <a:rPr lang="en-US" sz="4000" spc="-213" dirty="0">
                <a:solidFill>
                  <a:schemeClr val="bg1"/>
                </a:solidFill>
              </a:rPr>
              <a:t> </a:t>
            </a:r>
            <a:r>
              <a:rPr lang="en-US" sz="4000" spc="287" dirty="0">
                <a:solidFill>
                  <a:schemeClr val="bg1"/>
                </a:solidFill>
              </a:rPr>
              <a:t>cloud</a:t>
            </a:r>
            <a:endParaRPr lang="en-US" sz="4000" dirty="0">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AF7A4D-681F-4CCB-AD7F-E53D8121A4F4}"/>
              </a:ext>
            </a:extLst>
          </p:cNvPr>
          <p:cNvPicPr>
            <a:picLocks noChangeAspect="1"/>
          </p:cNvPicPr>
          <p:nvPr/>
        </p:nvPicPr>
        <p:blipFill>
          <a:blip r:embed="rId2"/>
          <a:stretch>
            <a:fillRect/>
          </a:stretch>
        </p:blipFill>
        <p:spPr>
          <a:xfrm>
            <a:off x="891152" y="0"/>
            <a:ext cx="10409695" cy="6858000"/>
          </a:xfrm>
          <a:prstGeom prst="rect">
            <a:avLst/>
          </a:prstGeom>
        </p:spPr>
      </p:pic>
    </p:spTree>
    <p:extLst>
      <p:ext uri="{BB962C8B-B14F-4D97-AF65-F5344CB8AC3E}">
        <p14:creationId xmlns:p14="http://schemas.microsoft.com/office/powerpoint/2010/main" val="1283350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2B42BC-EC56-4473-A11F-622B89D6BE20}"/>
              </a:ext>
            </a:extLst>
          </p:cNvPr>
          <p:cNvSpPr txBox="1"/>
          <p:nvPr/>
        </p:nvSpPr>
        <p:spPr>
          <a:xfrm>
            <a:off x="789537" y="426101"/>
            <a:ext cx="10982254" cy="461665"/>
          </a:xfrm>
          <a:prstGeom prst="rect">
            <a:avLst/>
          </a:prstGeom>
          <a:noFill/>
        </p:spPr>
        <p:txBody>
          <a:bodyPr wrap="square">
            <a:spAutoFit/>
          </a:bodyPr>
          <a:lstStyle/>
          <a:p>
            <a:pPr algn="l"/>
            <a:r>
              <a:rPr lang="en-US" sz="2400" i="0" dirty="0">
                <a:solidFill>
                  <a:schemeClr val="accent1">
                    <a:lumMod val="75000"/>
                  </a:schemeClr>
                </a:solidFill>
                <a:effectLst/>
                <a:latin typeface="Segoe UI" panose="020B0502040204020203" pitchFamily="34" charset="0"/>
              </a:rPr>
              <a:t>Understand the difference between on-premises and cloud-based servers</a:t>
            </a:r>
          </a:p>
        </p:txBody>
      </p:sp>
      <p:graphicFrame>
        <p:nvGraphicFramePr>
          <p:cNvPr id="5" name="Table 5">
            <a:extLst>
              <a:ext uri="{FF2B5EF4-FFF2-40B4-BE49-F238E27FC236}">
                <a16:creationId xmlns:a16="http://schemas.microsoft.com/office/drawing/2014/main" id="{4DA5E131-9C58-4EDC-8739-1F20D87C609C}"/>
              </a:ext>
            </a:extLst>
          </p:cNvPr>
          <p:cNvGraphicFramePr>
            <a:graphicFrameLocks noGrp="1"/>
          </p:cNvGraphicFramePr>
          <p:nvPr>
            <p:extLst>
              <p:ext uri="{D42A27DB-BD31-4B8C-83A1-F6EECF244321}">
                <p14:modId xmlns:p14="http://schemas.microsoft.com/office/powerpoint/2010/main" val="3734757542"/>
              </p:ext>
            </p:extLst>
          </p:nvPr>
        </p:nvGraphicFramePr>
        <p:xfrm>
          <a:off x="245615" y="1187430"/>
          <a:ext cx="11700769" cy="4315865"/>
        </p:xfrm>
        <a:graphic>
          <a:graphicData uri="http://schemas.openxmlformats.org/drawingml/2006/table">
            <a:tbl>
              <a:tblPr firstRow="1" bandRow="1">
                <a:tableStyleId>{5C22544A-7EE6-4342-B048-85BDC9FD1C3A}</a:tableStyleId>
              </a:tblPr>
              <a:tblGrid>
                <a:gridCol w="2578813">
                  <a:extLst>
                    <a:ext uri="{9D8B030D-6E8A-4147-A177-3AD203B41FA5}">
                      <a16:colId xmlns:a16="http://schemas.microsoft.com/office/drawing/2014/main" val="422493059"/>
                    </a:ext>
                  </a:extLst>
                </a:gridCol>
                <a:gridCol w="4079440">
                  <a:extLst>
                    <a:ext uri="{9D8B030D-6E8A-4147-A177-3AD203B41FA5}">
                      <a16:colId xmlns:a16="http://schemas.microsoft.com/office/drawing/2014/main" val="777136637"/>
                    </a:ext>
                  </a:extLst>
                </a:gridCol>
                <a:gridCol w="5042516">
                  <a:extLst>
                    <a:ext uri="{9D8B030D-6E8A-4147-A177-3AD203B41FA5}">
                      <a16:colId xmlns:a16="http://schemas.microsoft.com/office/drawing/2014/main" val="978817031"/>
                    </a:ext>
                  </a:extLst>
                </a:gridCol>
              </a:tblGrid>
              <a:tr h="475385">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a:solidFill>
                            <a:schemeClr val="lt1"/>
                          </a:solidFill>
                          <a:effectLst/>
                          <a:latin typeface="+mn-lt"/>
                          <a:ea typeface="+mn-ea"/>
                          <a:cs typeface="+mn-cs"/>
                        </a:rPr>
                        <a:t>On-premises </a:t>
                      </a:r>
                    </a:p>
                  </a:txBody>
                  <a:tcPr/>
                </a:tc>
                <a:tc>
                  <a:txBody>
                    <a:bodyPr/>
                    <a:lstStyle/>
                    <a:p>
                      <a:r>
                        <a:rPr lang="en-US" dirty="0"/>
                        <a:t>Cloud</a:t>
                      </a:r>
                    </a:p>
                  </a:txBody>
                  <a:tcPr/>
                </a:tc>
                <a:extLst>
                  <a:ext uri="{0D108BD9-81ED-4DB2-BD59-A6C34878D82A}">
                    <a16:rowId xmlns:a16="http://schemas.microsoft.com/office/drawing/2014/main" val="4106930132"/>
                  </a:ext>
                </a:extLst>
              </a:tr>
              <a:tr h="475385">
                <a:tc>
                  <a:txBody>
                    <a:bodyPr/>
                    <a:lstStyle/>
                    <a:p>
                      <a:pPr algn="l"/>
                      <a:r>
                        <a:rPr lang="en-US" b="1" i="0">
                          <a:solidFill>
                            <a:srgbClr val="171717"/>
                          </a:solidFill>
                          <a:effectLst/>
                          <a:latin typeface="Segoe UI" panose="020B0502040204020203" pitchFamily="34" charset="0"/>
                        </a:rPr>
                        <a:t>Computing Licensing</a:t>
                      </a:r>
                      <a:endParaRPr lang="en-US" b="1" i="0" dirty="0">
                        <a:solidFill>
                          <a:srgbClr val="171717"/>
                        </a:solidFill>
                        <a:effectLst/>
                        <a:latin typeface="Segoe UI" panose="020B0502040204020203" pitchFamily="34" charset="0"/>
                      </a:endParaRPr>
                    </a:p>
                  </a:txBody>
                  <a:tcPr/>
                </a:tc>
                <a:tc>
                  <a:txBody>
                    <a:bodyPr/>
                    <a:lstStyle/>
                    <a:p>
                      <a:r>
                        <a:rPr lang="en-US" sz="1800" b="0" i="0" kern="1200" dirty="0">
                          <a:solidFill>
                            <a:schemeClr val="dk1"/>
                          </a:solidFill>
                          <a:effectLst/>
                          <a:latin typeface="+mn-lt"/>
                          <a:ea typeface="+mn-ea"/>
                          <a:cs typeface="+mn-cs"/>
                        </a:rPr>
                        <a:t>Physical servers, network infrastructure, and storage</a:t>
                      </a:r>
                      <a:endParaRPr lang="en-US" dirty="0"/>
                    </a:p>
                  </a:txBody>
                  <a:tcPr/>
                </a:tc>
                <a:tc>
                  <a:txBody>
                    <a:bodyPr/>
                    <a:lstStyle/>
                    <a:p>
                      <a:r>
                        <a:rPr lang="en-US" sz="1800" b="0" i="0" kern="1200" dirty="0">
                          <a:solidFill>
                            <a:schemeClr val="dk1"/>
                          </a:solidFill>
                          <a:effectLst/>
                          <a:latin typeface="+mn-lt"/>
                          <a:ea typeface="+mn-ea"/>
                          <a:cs typeface="+mn-cs"/>
                        </a:rPr>
                        <a:t>Provide everything to their subscribers.</a:t>
                      </a:r>
                      <a:endParaRPr lang="en-US" dirty="0"/>
                    </a:p>
                  </a:txBody>
                  <a:tcPr/>
                </a:tc>
                <a:extLst>
                  <a:ext uri="{0D108BD9-81ED-4DB2-BD59-A6C34878D82A}">
                    <a16:rowId xmlns:a16="http://schemas.microsoft.com/office/drawing/2014/main" val="2538327010"/>
                  </a:ext>
                </a:extLst>
              </a:tr>
              <a:tr h="475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71717"/>
                          </a:solidFill>
                          <a:effectLst/>
                          <a:latin typeface="Segoe UI" panose="020B0502040204020203" pitchFamily="34" charset="0"/>
                        </a:rPr>
                        <a:t>Maintenance</a:t>
                      </a:r>
                    </a:p>
                  </a:txBody>
                  <a:tcPr/>
                </a:tc>
                <a:tc>
                  <a:txBody>
                    <a:bodyPr/>
                    <a:lstStyle/>
                    <a:p>
                      <a:r>
                        <a:rPr lang="en-US" sz="1800" b="0" i="0" kern="1200" dirty="0">
                          <a:solidFill>
                            <a:schemeClr val="dk1"/>
                          </a:solidFill>
                          <a:effectLst/>
                          <a:latin typeface="+mn-lt"/>
                          <a:ea typeface="+mn-ea"/>
                          <a:cs typeface="+mn-cs"/>
                        </a:rPr>
                        <a:t>maintenance for the hardware, software, and antivirus software.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Microsoft manages key infrastructure</a:t>
                      </a:r>
                      <a:endParaRPr lang="en-US" dirty="0"/>
                    </a:p>
                    <a:p>
                      <a:endParaRPr lang="en-US" dirty="0"/>
                    </a:p>
                  </a:txBody>
                  <a:tcPr/>
                </a:tc>
                <a:extLst>
                  <a:ext uri="{0D108BD9-81ED-4DB2-BD59-A6C34878D82A}">
                    <a16:rowId xmlns:a16="http://schemas.microsoft.com/office/drawing/2014/main" val="2879493778"/>
                  </a:ext>
                </a:extLst>
              </a:tr>
              <a:tr h="475385">
                <a:tc>
                  <a:txBody>
                    <a:bodyPr/>
                    <a:lstStyle/>
                    <a:p>
                      <a:r>
                        <a:rPr lang="en-US" b="1" i="0">
                          <a:solidFill>
                            <a:srgbClr val="171717"/>
                          </a:solidFill>
                          <a:effectLst/>
                          <a:latin typeface="Segoe UI" panose="020B0502040204020203" pitchFamily="34" charset="0"/>
                        </a:rPr>
                        <a:t>Scalability</a:t>
                      </a:r>
                      <a:endParaRPr lang="en-US" dirty="0"/>
                    </a:p>
                  </a:txBody>
                  <a:tcPr/>
                </a:tc>
                <a:tc>
                  <a:txBody>
                    <a:bodyPr/>
                    <a:lstStyle/>
                    <a:p>
                      <a:r>
                        <a:rPr lang="en-US" sz="1800" b="0" i="0" kern="1200" dirty="0">
                          <a:solidFill>
                            <a:schemeClr val="dk1"/>
                          </a:solidFill>
                          <a:effectLst/>
                          <a:latin typeface="+mn-lt"/>
                          <a:ea typeface="+mn-ea"/>
                          <a:cs typeface="+mn-cs"/>
                        </a:rPr>
                        <a:t>Add another server node to a cluster</a:t>
                      </a:r>
                    </a:p>
                    <a:p>
                      <a:r>
                        <a:rPr lang="en-US" sz="1800" b="0" i="0" kern="1200" dirty="0">
                          <a:solidFill>
                            <a:schemeClr val="dk1"/>
                          </a:solidFill>
                          <a:effectLst/>
                          <a:latin typeface="+mn-lt"/>
                          <a:ea typeface="+mn-ea"/>
                          <a:cs typeface="+mn-cs"/>
                        </a:rPr>
                        <a:t>a hardware load balancer</a:t>
                      </a:r>
                      <a:endParaRPr lang="en-US" dirty="0"/>
                    </a:p>
                  </a:txBody>
                  <a:tcPr/>
                </a:tc>
                <a:tc>
                  <a:txBody>
                    <a:bodyPr/>
                    <a:lstStyle/>
                    <a:p>
                      <a:r>
                        <a:rPr lang="en-US" sz="1800" b="0" i="0" kern="1200" dirty="0">
                          <a:solidFill>
                            <a:schemeClr val="dk1"/>
                          </a:solidFill>
                          <a:effectLst/>
                          <a:latin typeface="+mn-lt"/>
                          <a:ea typeface="+mn-ea"/>
                          <a:cs typeface="+mn-cs"/>
                        </a:rPr>
                        <a:t>scalability in the cloud is measured in compute units &amp; as simple as a mouse click. </a:t>
                      </a:r>
                      <a:endParaRPr lang="en-US" dirty="0"/>
                    </a:p>
                  </a:txBody>
                  <a:tcPr/>
                </a:tc>
                <a:extLst>
                  <a:ext uri="{0D108BD9-81ED-4DB2-BD59-A6C34878D82A}">
                    <a16:rowId xmlns:a16="http://schemas.microsoft.com/office/drawing/2014/main" val="2063920253"/>
                  </a:ext>
                </a:extLst>
              </a:tr>
              <a:tr h="475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solidFill>
                            <a:srgbClr val="171717"/>
                          </a:solidFill>
                          <a:effectLst/>
                          <a:latin typeface="Segoe UI" panose="020B0502040204020203" pitchFamily="34" charset="0"/>
                        </a:rPr>
                        <a:t>Availability</a:t>
                      </a:r>
                      <a:endParaRPr lang="en-US" b="1" i="0" dirty="0">
                        <a:solidFill>
                          <a:srgbClr val="171717"/>
                        </a:solidFill>
                        <a:effectLst/>
                        <a:latin typeface="Segoe UI" panose="020B0502040204020203" pitchFamily="34" charset="0"/>
                      </a:endParaRPr>
                    </a:p>
                  </a:txBody>
                  <a:tcPr/>
                </a:tc>
                <a:tc>
                  <a:txBody>
                    <a:bodyPr/>
                    <a:lstStyle/>
                    <a:p>
                      <a:r>
                        <a:rPr lang="en-US" sz="1800" b="0" i="0" kern="1200" dirty="0">
                          <a:solidFill>
                            <a:schemeClr val="dk1"/>
                          </a:solidFill>
                          <a:effectLst/>
                          <a:latin typeface="+mn-lt"/>
                          <a:ea typeface="+mn-ea"/>
                          <a:cs typeface="+mn-cs"/>
                        </a:rPr>
                        <a:t>On-premises servers, the more uptime the SLA requires, the higher the cost.</a:t>
                      </a:r>
                      <a:endParaRPr lang="en-US" dirty="0"/>
                    </a:p>
                  </a:txBody>
                  <a:tcPr/>
                </a:tc>
                <a:tc>
                  <a:txBody>
                    <a:bodyPr/>
                    <a:lstStyle/>
                    <a:p>
                      <a:r>
                        <a:rPr lang="en-US" sz="1800" b="0" i="0" kern="1200" dirty="0">
                          <a:solidFill>
                            <a:schemeClr val="dk1"/>
                          </a:solidFill>
                          <a:effectLst/>
                          <a:latin typeface="+mn-lt"/>
                          <a:ea typeface="+mn-ea"/>
                          <a:cs typeface="+mn-cs"/>
                        </a:rPr>
                        <a:t>Azure duplicates customer content for redundancy and high availability.</a:t>
                      </a:r>
                      <a:endParaRPr lang="en-US" dirty="0"/>
                    </a:p>
                  </a:txBody>
                  <a:tcPr/>
                </a:tc>
                <a:extLst>
                  <a:ext uri="{0D108BD9-81ED-4DB2-BD59-A6C34878D82A}">
                    <a16:rowId xmlns:a16="http://schemas.microsoft.com/office/drawing/2014/main" val="4089714580"/>
                  </a:ext>
                </a:extLst>
              </a:tr>
              <a:tr h="475385">
                <a:tc>
                  <a:txBody>
                    <a:bodyPr/>
                    <a:lstStyle/>
                    <a:p>
                      <a:r>
                        <a:rPr lang="en-US" b="1" i="0">
                          <a:solidFill>
                            <a:srgbClr val="171717"/>
                          </a:solidFill>
                          <a:effectLst/>
                          <a:latin typeface="Segoe UI" panose="020B0502040204020203" pitchFamily="34" charset="0"/>
                        </a:rPr>
                        <a:t>Support</a:t>
                      </a:r>
                      <a:endParaRPr lang="en-US" dirty="0"/>
                    </a:p>
                  </a:txBody>
                  <a:tcPr/>
                </a:tc>
                <a:tc>
                  <a:txBody>
                    <a:bodyPr/>
                    <a:lstStyle/>
                    <a:p>
                      <a:r>
                        <a:rPr lang="en-US" sz="1800" b="0" i="0" kern="1200" dirty="0">
                          <a:solidFill>
                            <a:schemeClr val="dk1"/>
                          </a:solidFill>
                          <a:effectLst/>
                          <a:latin typeface="+mn-lt"/>
                          <a:ea typeface="+mn-ea"/>
                          <a:cs typeface="+mn-cs"/>
                        </a:rPr>
                        <a:t>Server administrators &amp; Software, Hardware knowledge</a:t>
                      </a:r>
                      <a:endParaRPr lang="en-US" dirty="0"/>
                    </a:p>
                  </a:txBody>
                  <a:tcPr/>
                </a:tc>
                <a:tc>
                  <a:txBody>
                    <a:bodyPr/>
                    <a:lstStyle/>
                    <a:p>
                      <a:r>
                        <a:rPr lang="en-US" sz="1800" b="0" i="0" kern="1200" dirty="0">
                          <a:solidFill>
                            <a:schemeClr val="dk1"/>
                          </a:solidFill>
                          <a:effectLst/>
                          <a:latin typeface="+mn-lt"/>
                          <a:ea typeface="+mn-ea"/>
                          <a:cs typeface="+mn-cs"/>
                        </a:rPr>
                        <a:t>When Microsoft updates a product, the update applies to all consumers of the product.</a:t>
                      </a:r>
                      <a:endParaRPr lang="en-US" dirty="0"/>
                    </a:p>
                  </a:txBody>
                  <a:tcPr/>
                </a:tc>
                <a:extLst>
                  <a:ext uri="{0D108BD9-81ED-4DB2-BD59-A6C34878D82A}">
                    <a16:rowId xmlns:a16="http://schemas.microsoft.com/office/drawing/2014/main" val="4061960793"/>
                  </a:ext>
                </a:extLst>
              </a:tr>
              <a:tr h="475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solidFill>
                            <a:srgbClr val="171717"/>
                          </a:solidFill>
                          <a:effectLst/>
                          <a:latin typeface="Segoe UI" panose="020B0502040204020203" pitchFamily="34" charset="0"/>
                        </a:rPr>
                        <a:t>Total cost of ownership</a:t>
                      </a:r>
                      <a:endParaRPr lang="en-US" b="1" i="0" dirty="0">
                        <a:solidFill>
                          <a:srgbClr val="171717"/>
                        </a:solidFill>
                        <a:effectLst/>
                        <a:latin typeface="Segoe UI" panose="020B0502040204020203" pitchFamily="34" charset="0"/>
                      </a:endParaRPr>
                    </a:p>
                  </a:txBody>
                  <a:tcPr/>
                </a:tc>
                <a:tc>
                  <a:txBody>
                    <a:bodyPr/>
                    <a:lstStyle/>
                    <a:p>
                      <a:r>
                        <a:rPr lang="en-US" sz="1800" b="0" i="0" kern="1200">
                          <a:solidFill>
                            <a:schemeClr val="dk1"/>
                          </a:solidFill>
                          <a:effectLst/>
                          <a:latin typeface="+mn-lt"/>
                          <a:ea typeface="+mn-ea"/>
                          <a:cs typeface="+mn-cs"/>
                        </a:rPr>
                        <a:t>on-premises server systems are very expensive, costs are often </a:t>
                      </a:r>
                      <a:r>
                        <a:rPr lang="en-US" sz="1800" b="0" i="1" kern="1200">
                          <a:solidFill>
                            <a:schemeClr val="dk1"/>
                          </a:solidFill>
                          <a:effectLst/>
                          <a:latin typeface="+mn-lt"/>
                          <a:ea typeface="+mn-ea"/>
                          <a:cs typeface="+mn-cs"/>
                        </a:rPr>
                        <a:t>capitalized</a:t>
                      </a:r>
                      <a:r>
                        <a:rPr lang="en-US" sz="1800" b="0" i="0" kern="1200">
                          <a:solidFill>
                            <a:schemeClr val="dk1"/>
                          </a:solidFill>
                          <a:effectLst/>
                          <a:latin typeface="+mn-lt"/>
                          <a:ea typeface="+mn-ea"/>
                          <a:cs typeface="+mn-cs"/>
                        </a:rPr>
                        <a:t>.</a:t>
                      </a:r>
                      <a:endParaRPr lang="en-US" dirty="0"/>
                    </a:p>
                  </a:txBody>
                  <a:tcPr/>
                </a:tc>
                <a:tc>
                  <a:txBody>
                    <a:bodyPr/>
                    <a:lstStyle/>
                    <a:p>
                      <a:r>
                        <a:rPr lang="en-US" sz="1800" b="0" i="0" kern="1200" dirty="0">
                          <a:solidFill>
                            <a:schemeClr val="dk1"/>
                          </a:solidFill>
                          <a:effectLst/>
                          <a:latin typeface="+mn-lt"/>
                          <a:ea typeface="+mn-ea"/>
                          <a:cs typeface="+mn-cs"/>
                        </a:rPr>
                        <a:t>Azure track costs by subscriptions.</a:t>
                      </a:r>
                      <a:endParaRPr lang="en-US" dirty="0"/>
                    </a:p>
                  </a:txBody>
                  <a:tcPr/>
                </a:tc>
                <a:extLst>
                  <a:ext uri="{0D108BD9-81ED-4DB2-BD59-A6C34878D82A}">
                    <a16:rowId xmlns:a16="http://schemas.microsoft.com/office/drawing/2014/main" val="2349219906"/>
                  </a:ext>
                </a:extLst>
              </a:tr>
            </a:tbl>
          </a:graphicData>
        </a:graphic>
      </p:graphicFrame>
    </p:spTree>
    <p:extLst>
      <p:ext uri="{BB962C8B-B14F-4D97-AF65-F5344CB8AC3E}">
        <p14:creationId xmlns:p14="http://schemas.microsoft.com/office/powerpoint/2010/main" val="1276848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A3890"/>
          </a:solidFill>
        </p:spPr>
        <p:txBody>
          <a:bodyPr wrap="square" lIns="0" tIns="0" rIns="0" bIns="0" rtlCol="0"/>
          <a:lstStyle/>
          <a:p>
            <a:endParaRPr sz="2400"/>
          </a:p>
        </p:txBody>
      </p:sp>
      <p:grpSp>
        <p:nvGrpSpPr>
          <p:cNvPr id="3" name="object 3"/>
          <p:cNvGrpSpPr/>
          <p:nvPr/>
        </p:nvGrpSpPr>
        <p:grpSpPr>
          <a:xfrm>
            <a:off x="8131171" y="5"/>
            <a:ext cx="4061460" cy="2707640"/>
            <a:chOff x="6098378" y="4"/>
            <a:chExt cx="3046095" cy="2030730"/>
          </a:xfrm>
        </p:grpSpPr>
        <p:sp>
          <p:nvSpPr>
            <p:cNvPr id="4" name="object 4"/>
            <p:cNvSpPr/>
            <p:nvPr/>
          </p:nvSpPr>
          <p:spPr>
            <a:xfrm>
              <a:off x="8128803" y="15"/>
              <a:ext cx="1015365" cy="1015365"/>
            </a:xfrm>
            <a:custGeom>
              <a:avLst/>
              <a:gdLst/>
              <a:ahLst/>
              <a:cxnLst/>
              <a:rect l="l" t="t" r="r" b="b"/>
              <a:pathLst>
                <a:path w="1015365" h="1015365">
                  <a:moveTo>
                    <a:pt x="1015199" y="1015199"/>
                  </a:moveTo>
                  <a:lnTo>
                    <a:pt x="0" y="1015199"/>
                  </a:ln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5" name="object 5"/>
            <p:cNvSpPr/>
            <p:nvPr/>
          </p:nvSpPr>
          <p:spPr>
            <a:xfrm>
              <a:off x="7113463" y="4"/>
              <a:ext cx="1015365" cy="1015365"/>
            </a:xfrm>
            <a:custGeom>
              <a:avLst/>
              <a:gdLst/>
              <a:ahLst/>
              <a:cxnLst/>
              <a:rect l="l" t="t" r="r" b="b"/>
              <a:pathLst>
                <a:path w="1015365" h="1015365">
                  <a:moveTo>
                    <a:pt x="1015199" y="1015199"/>
                  </a:moveTo>
                  <a:lnTo>
                    <a:pt x="0" y="1015199"/>
                  </a:lnTo>
                  <a:lnTo>
                    <a:pt x="1015199" y="0"/>
                  </a:lnTo>
                  <a:lnTo>
                    <a:pt x="1015199" y="1015199"/>
                  </a:lnTo>
                  <a:close/>
                </a:path>
              </a:pathLst>
            </a:custGeom>
            <a:solidFill>
              <a:srgbClr val="3849AB"/>
            </a:solidFill>
          </p:spPr>
          <p:txBody>
            <a:bodyPr wrap="square" lIns="0" tIns="0" rIns="0" bIns="0" rtlCol="0"/>
            <a:lstStyle/>
            <a:p>
              <a:endParaRPr sz="2400"/>
            </a:p>
          </p:txBody>
        </p:sp>
        <p:sp>
          <p:nvSpPr>
            <p:cNvPr id="6" name="object 6"/>
            <p:cNvSpPr/>
            <p:nvPr/>
          </p:nvSpPr>
          <p:spPr>
            <a:xfrm>
              <a:off x="7113588" y="106"/>
              <a:ext cx="1015365" cy="1015365"/>
            </a:xfrm>
            <a:custGeom>
              <a:avLst/>
              <a:gdLst/>
              <a:ahLst/>
              <a:cxnLst/>
              <a:rect l="l" t="t" r="r" b="b"/>
              <a:pathLst>
                <a:path w="1015365" h="1015365">
                  <a:moveTo>
                    <a:pt x="0" y="1015199"/>
                  </a:moveTo>
                  <a:lnTo>
                    <a:pt x="0" y="0"/>
                  </a:lnTo>
                  <a:lnTo>
                    <a:pt x="1015199" y="0"/>
                  </a:lnTo>
                  <a:lnTo>
                    <a:pt x="0" y="1015199"/>
                  </a:lnTo>
                  <a:close/>
                </a:path>
              </a:pathLst>
            </a:custGeom>
            <a:solidFill>
              <a:srgbClr val="7890CD"/>
            </a:solidFill>
          </p:spPr>
          <p:txBody>
            <a:bodyPr wrap="square" lIns="0" tIns="0" rIns="0" bIns="0" rtlCol="0"/>
            <a:lstStyle/>
            <a:p>
              <a:endParaRPr sz="2400"/>
            </a:p>
          </p:txBody>
        </p:sp>
        <p:sp>
          <p:nvSpPr>
            <p:cNvPr id="7" name="object 7"/>
            <p:cNvSpPr/>
            <p:nvPr/>
          </p:nvSpPr>
          <p:spPr>
            <a:xfrm>
              <a:off x="6098378" y="96"/>
              <a:ext cx="1015365" cy="1015365"/>
            </a:xfrm>
            <a:custGeom>
              <a:avLst/>
              <a:gdLst/>
              <a:ahLst/>
              <a:cxnLst/>
              <a:rect l="l" t="t" r="r" b="b"/>
              <a:pathLst>
                <a:path w="1015365" h="1015365">
                  <a:moveTo>
                    <a:pt x="1015199" y="1015199"/>
                  </a:move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8" name="object 8"/>
            <p:cNvSpPr/>
            <p:nvPr/>
          </p:nvSpPr>
          <p:spPr>
            <a:xfrm>
              <a:off x="8128789" y="1015375"/>
              <a:ext cx="1015365" cy="1015365"/>
            </a:xfrm>
            <a:custGeom>
              <a:avLst/>
              <a:gdLst/>
              <a:ahLst/>
              <a:cxnLst/>
              <a:rect l="l" t="t" r="r" b="b"/>
              <a:pathLst>
                <a:path w="1015365" h="1015364">
                  <a:moveTo>
                    <a:pt x="1015199" y="1015200"/>
                  </a:moveTo>
                  <a:lnTo>
                    <a:pt x="0" y="0"/>
                  </a:lnTo>
                  <a:lnTo>
                    <a:pt x="1015199" y="0"/>
                  </a:lnTo>
                  <a:lnTo>
                    <a:pt x="1015199" y="1015200"/>
                  </a:lnTo>
                  <a:close/>
                </a:path>
              </a:pathLst>
            </a:custGeom>
            <a:solidFill>
              <a:srgbClr val="7890CD"/>
            </a:solidFill>
          </p:spPr>
          <p:txBody>
            <a:bodyPr wrap="square" lIns="0" tIns="0" rIns="0" bIns="0" rtlCol="0"/>
            <a:lstStyle/>
            <a:p>
              <a:endParaRPr sz="2400"/>
            </a:p>
          </p:txBody>
        </p:sp>
      </p:grpSp>
      <p:sp>
        <p:nvSpPr>
          <p:cNvPr id="9" name="object 9"/>
          <p:cNvSpPr txBox="1">
            <a:spLocks noGrp="1"/>
          </p:cNvSpPr>
          <p:nvPr>
            <p:ph type="title"/>
          </p:nvPr>
        </p:nvSpPr>
        <p:spPr>
          <a:xfrm>
            <a:off x="3400011" y="1724974"/>
            <a:ext cx="5378027" cy="3259011"/>
          </a:xfrm>
          <a:prstGeom prst="rect">
            <a:avLst/>
          </a:prstGeom>
        </p:spPr>
        <p:txBody>
          <a:bodyPr vert="horz" wrap="square" lIns="0" tIns="16933" rIns="0" bIns="0" rtlCol="0" anchor="ctr">
            <a:spAutoFit/>
          </a:bodyPr>
          <a:lstStyle/>
          <a:p>
            <a:pPr marL="11853" algn="ctr">
              <a:lnSpc>
                <a:spcPct val="100000"/>
              </a:lnSpc>
              <a:spcBef>
                <a:spcPts val="133"/>
              </a:spcBef>
            </a:pPr>
            <a:r>
              <a:rPr sz="16000" spc="967" dirty="0">
                <a:solidFill>
                  <a:schemeClr val="bg1"/>
                </a:solidFill>
              </a:rPr>
              <a:t>54</a:t>
            </a:r>
            <a:endParaRPr sz="16000" dirty="0">
              <a:solidFill>
                <a:schemeClr val="bg1"/>
              </a:solidFill>
            </a:endParaRPr>
          </a:p>
          <a:p>
            <a:pPr algn="ctr">
              <a:lnSpc>
                <a:spcPct val="100000"/>
              </a:lnSpc>
              <a:spcBef>
                <a:spcPts val="3207"/>
              </a:spcBef>
            </a:pPr>
            <a:r>
              <a:rPr sz="2400" spc="140" dirty="0">
                <a:solidFill>
                  <a:schemeClr val="bg1"/>
                </a:solidFill>
              </a:rPr>
              <a:t>Region</a:t>
            </a:r>
            <a:r>
              <a:rPr sz="2400" spc="120" dirty="0">
                <a:solidFill>
                  <a:schemeClr val="bg1"/>
                </a:solidFill>
              </a:rPr>
              <a:t>s</a:t>
            </a:r>
            <a:r>
              <a:rPr sz="2400" spc="-80" dirty="0">
                <a:solidFill>
                  <a:schemeClr val="bg1"/>
                </a:solidFill>
              </a:rPr>
              <a:t> </a:t>
            </a:r>
            <a:r>
              <a:rPr sz="2400" spc="-120" dirty="0">
                <a:solidFill>
                  <a:schemeClr val="bg1"/>
                </a:solidFill>
              </a:rPr>
              <a:t>-</a:t>
            </a:r>
            <a:r>
              <a:rPr sz="2400" spc="-80" dirty="0">
                <a:solidFill>
                  <a:schemeClr val="bg1"/>
                </a:solidFill>
              </a:rPr>
              <a:t> </a:t>
            </a:r>
            <a:r>
              <a:rPr sz="2400" spc="47" dirty="0">
                <a:solidFill>
                  <a:schemeClr val="bg1"/>
                </a:solidFill>
              </a:rPr>
              <a:t>no</a:t>
            </a:r>
            <a:r>
              <a:rPr sz="2400" spc="33" dirty="0">
                <a:solidFill>
                  <a:schemeClr val="bg1"/>
                </a:solidFill>
              </a:rPr>
              <a:t>t</a:t>
            </a:r>
            <a:r>
              <a:rPr sz="2400" spc="-80" dirty="0">
                <a:solidFill>
                  <a:schemeClr val="bg1"/>
                </a:solidFill>
              </a:rPr>
              <a:t> </a:t>
            </a:r>
            <a:r>
              <a:rPr sz="2400" spc="140" dirty="0">
                <a:solidFill>
                  <a:schemeClr val="bg1"/>
                </a:solidFill>
              </a:rPr>
              <a:t>al</a:t>
            </a:r>
            <a:r>
              <a:rPr sz="2400" spc="93" dirty="0">
                <a:solidFill>
                  <a:schemeClr val="bg1"/>
                </a:solidFill>
              </a:rPr>
              <a:t>l</a:t>
            </a:r>
            <a:r>
              <a:rPr sz="2400" spc="-80" dirty="0">
                <a:solidFill>
                  <a:schemeClr val="bg1"/>
                </a:solidFill>
              </a:rPr>
              <a:t> </a:t>
            </a:r>
            <a:r>
              <a:rPr sz="2400" spc="167" dirty="0">
                <a:solidFill>
                  <a:schemeClr val="bg1"/>
                </a:solidFill>
              </a:rPr>
              <a:t>accessibl</a:t>
            </a:r>
            <a:r>
              <a:rPr sz="2400" spc="213" dirty="0">
                <a:solidFill>
                  <a:schemeClr val="bg1"/>
                </a:solidFill>
              </a:rPr>
              <a:t>e</a:t>
            </a:r>
            <a:r>
              <a:rPr sz="2400" spc="-80" dirty="0">
                <a:solidFill>
                  <a:schemeClr val="bg1"/>
                </a:solidFill>
              </a:rPr>
              <a:t> </a:t>
            </a:r>
            <a:r>
              <a:rPr sz="2400" spc="127" dirty="0">
                <a:solidFill>
                  <a:schemeClr val="bg1"/>
                </a:solidFill>
              </a:rPr>
              <a:t>b</a:t>
            </a:r>
            <a:r>
              <a:rPr sz="2400" spc="80" dirty="0">
                <a:solidFill>
                  <a:schemeClr val="bg1"/>
                </a:solidFill>
              </a:rPr>
              <a:t>y</a:t>
            </a:r>
            <a:r>
              <a:rPr sz="2400" spc="-80" dirty="0">
                <a:solidFill>
                  <a:schemeClr val="bg1"/>
                </a:solidFill>
              </a:rPr>
              <a:t> </a:t>
            </a:r>
            <a:r>
              <a:rPr sz="2400" spc="100" dirty="0">
                <a:solidFill>
                  <a:schemeClr val="bg1"/>
                </a:solidFill>
              </a:rPr>
              <a:t>e</a:t>
            </a:r>
            <a:r>
              <a:rPr sz="2400" spc="87" dirty="0">
                <a:solidFill>
                  <a:schemeClr val="bg1"/>
                </a:solidFill>
              </a:rPr>
              <a:t>v</a:t>
            </a:r>
            <a:r>
              <a:rPr sz="2400" spc="-20" dirty="0">
                <a:solidFill>
                  <a:schemeClr val="bg1"/>
                </a:solidFill>
              </a:rPr>
              <a:t>e</a:t>
            </a:r>
            <a:r>
              <a:rPr sz="2400" dirty="0">
                <a:solidFill>
                  <a:schemeClr val="bg1"/>
                </a:solidFill>
              </a:rPr>
              <a:t>r</a:t>
            </a:r>
            <a:r>
              <a:rPr sz="2400" spc="60" dirty="0">
                <a:solidFill>
                  <a:schemeClr val="bg1"/>
                </a:solidFill>
              </a:rPr>
              <a:t>y</a:t>
            </a:r>
            <a:r>
              <a:rPr sz="2400" spc="87" dirty="0">
                <a:solidFill>
                  <a:schemeClr val="bg1"/>
                </a:solidFill>
              </a:rPr>
              <a:t>one</a:t>
            </a:r>
            <a:endParaRPr sz="24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754DAB-4E43-4C77-A1B0-13F3BE877208}"/>
              </a:ext>
            </a:extLst>
          </p:cNvPr>
          <p:cNvSpPr txBox="1"/>
          <p:nvPr/>
        </p:nvSpPr>
        <p:spPr>
          <a:xfrm>
            <a:off x="360577" y="1621658"/>
            <a:ext cx="11092990" cy="3416320"/>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171717"/>
                </a:solidFill>
                <a:effectLst/>
                <a:latin typeface="Segoe UI" panose="020B0502040204020203" pitchFamily="34" charset="0"/>
              </a:rPr>
              <a:t>Integrating, transforming, and consolidating data from various structured and unstructured data systems into a structure that is suitable for building analytics solutions.</a:t>
            </a:r>
          </a:p>
          <a:p>
            <a:endParaRPr lang="en-US" dirty="0">
              <a:solidFill>
                <a:srgbClr val="171717"/>
              </a:solidFill>
              <a:latin typeface="Segoe UI" panose="020B0502040204020203" pitchFamily="34" charset="0"/>
            </a:endParaRPr>
          </a:p>
          <a:p>
            <a:pPr marL="285750" indent="-285750">
              <a:buFont typeface="Arial" panose="020B0604020202020204" pitchFamily="34" charset="0"/>
              <a:buChar char="•"/>
            </a:pPr>
            <a:r>
              <a:rPr lang="en-US" b="0" i="0" dirty="0">
                <a:solidFill>
                  <a:srgbClr val="171717"/>
                </a:solidFill>
                <a:effectLst/>
                <a:latin typeface="Segoe UI" panose="020B0502040204020203" pitchFamily="34" charset="0"/>
              </a:rPr>
              <a:t>Azure Data Engineers help stakeholders understand the data through exploration, and they build and maintain secure and compliant data processing pipelines by using different tools and techniques. These professionals use various Azure data services and languages to store and produce cleansed and enhanced datasets for analysis.</a:t>
            </a:r>
          </a:p>
          <a:p>
            <a:pPr marL="285750" indent="-285750">
              <a:buFont typeface="Arial" panose="020B0604020202020204" pitchFamily="34" charset="0"/>
              <a:buChar char="•"/>
            </a:pPr>
            <a:endParaRPr lang="en-US" dirty="0">
              <a:solidFill>
                <a:srgbClr val="171717"/>
              </a:solidFill>
              <a:latin typeface="Segoe UI" panose="020B0502040204020203" pitchFamily="34" charset="0"/>
            </a:endParaRPr>
          </a:p>
          <a:p>
            <a:pPr marL="285750" indent="-285750">
              <a:buFont typeface="Arial" panose="020B0604020202020204" pitchFamily="34" charset="0"/>
              <a:buChar char="•"/>
            </a:pPr>
            <a:r>
              <a:rPr lang="en-US" b="0" i="0" dirty="0">
                <a:solidFill>
                  <a:srgbClr val="171717"/>
                </a:solidFill>
                <a:effectLst/>
                <a:latin typeface="Segoe UI" panose="020B0502040204020203" pitchFamily="34" charset="0"/>
              </a:rPr>
              <a:t>Azure Data Engineers also help ensure that data pipelines and data stores are high-performing, efficient, organized, and reliable, given a set of business requirements and constraints. They deal with unanticipated issues swiftly, and they minimize data loss. They also design, implement, monitor, and optimize data platforms to meet the data pipelines needs.</a:t>
            </a:r>
            <a:endParaRPr lang="en-US" dirty="0"/>
          </a:p>
        </p:txBody>
      </p:sp>
      <p:sp>
        <p:nvSpPr>
          <p:cNvPr id="5" name="TextBox 4">
            <a:extLst>
              <a:ext uri="{FF2B5EF4-FFF2-40B4-BE49-F238E27FC236}">
                <a16:creationId xmlns:a16="http://schemas.microsoft.com/office/drawing/2014/main" id="{6D9F56DB-B242-439C-986B-748564D67A99}"/>
              </a:ext>
            </a:extLst>
          </p:cNvPr>
          <p:cNvSpPr txBox="1"/>
          <p:nvPr/>
        </p:nvSpPr>
        <p:spPr>
          <a:xfrm>
            <a:off x="360577" y="814574"/>
            <a:ext cx="6094428" cy="461665"/>
          </a:xfrm>
          <a:prstGeom prst="rect">
            <a:avLst/>
          </a:prstGeom>
          <a:noFill/>
        </p:spPr>
        <p:txBody>
          <a:bodyPr wrap="square">
            <a:spAutoFit/>
          </a:bodyPr>
          <a:lstStyle/>
          <a:p>
            <a:pPr algn="l"/>
            <a:r>
              <a:rPr lang="en-US" sz="2400" i="0" dirty="0">
                <a:solidFill>
                  <a:schemeClr val="accent1">
                    <a:lumMod val="75000"/>
                  </a:schemeClr>
                </a:solidFill>
                <a:effectLst/>
                <a:latin typeface="Segoe UI" panose="020B0502040204020203" pitchFamily="34" charset="0"/>
              </a:rPr>
              <a:t>Job responsibilities as Azure Data Engineer</a:t>
            </a:r>
          </a:p>
        </p:txBody>
      </p:sp>
    </p:spTree>
    <p:extLst>
      <p:ext uri="{BB962C8B-B14F-4D97-AF65-F5344CB8AC3E}">
        <p14:creationId xmlns:p14="http://schemas.microsoft.com/office/powerpoint/2010/main" val="1549796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
            <a:ext cx="12191999" cy="685799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0B0CADD-7966-4774-BA74-FEE24B33C842}"/>
              </a:ext>
            </a:extLst>
          </p:cNvPr>
          <p:cNvSpPr txBox="1"/>
          <p:nvPr/>
        </p:nvSpPr>
        <p:spPr>
          <a:xfrm>
            <a:off x="346522" y="235001"/>
            <a:ext cx="7971148" cy="523220"/>
          </a:xfrm>
          <a:prstGeom prst="rect">
            <a:avLst/>
          </a:prstGeom>
          <a:noFill/>
        </p:spPr>
        <p:txBody>
          <a:bodyPr wrap="square">
            <a:spAutoFit/>
          </a:bodyPr>
          <a:lstStyle/>
          <a:p>
            <a:pPr algn="l"/>
            <a:r>
              <a:rPr lang="en-US" sz="2800" i="0" dirty="0">
                <a:solidFill>
                  <a:schemeClr val="accent1">
                    <a:lumMod val="75000"/>
                  </a:schemeClr>
                </a:solidFill>
                <a:effectLst/>
                <a:latin typeface="Segoe UI" panose="020B0502040204020203" pitchFamily="34" charset="0"/>
              </a:rPr>
              <a:t>Types of Data</a:t>
            </a:r>
          </a:p>
        </p:txBody>
      </p:sp>
      <p:pic>
        <p:nvPicPr>
          <p:cNvPr id="10" name="Picture 9">
            <a:extLst>
              <a:ext uri="{FF2B5EF4-FFF2-40B4-BE49-F238E27FC236}">
                <a16:creationId xmlns:a16="http://schemas.microsoft.com/office/drawing/2014/main" id="{B6E53E2B-0734-47D9-9272-55DA617C15F5}"/>
              </a:ext>
            </a:extLst>
          </p:cNvPr>
          <p:cNvPicPr>
            <a:picLocks noChangeAspect="1"/>
          </p:cNvPicPr>
          <p:nvPr/>
        </p:nvPicPr>
        <p:blipFill>
          <a:blip r:embed="rId2"/>
          <a:stretch>
            <a:fillRect/>
          </a:stretch>
        </p:blipFill>
        <p:spPr>
          <a:xfrm>
            <a:off x="346522" y="1272486"/>
            <a:ext cx="3308560" cy="2006437"/>
          </a:xfrm>
          <a:prstGeom prst="rect">
            <a:avLst/>
          </a:prstGeom>
        </p:spPr>
      </p:pic>
      <p:graphicFrame>
        <p:nvGraphicFramePr>
          <p:cNvPr id="14" name="TextBox 7">
            <a:extLst>
              <a:ext uri="{FF2B5EF4-FFF2-40B4-BE49-F238E27FC236}">
                <a16:creationId xmlns:a16="http://schemas.microsoft.com/office/drawing/2014/main" id="{602DE7F8-156F-4413-B505-04CC59B45AD3}"/>
              </a:ext>
            </a:extLst>
          </p:cNvPr>
          <p:cNvGraphicFramePr/>
          <p:nvPr>
            <p:extLst>
              <p:ext uri="{D42A27DB-BD31-4B8C-83A1-F6EECF244321}">
                <p14:modId xmlns:p14="http://schemas.microsoft.com/office/powerpoint/2010/main" val="3373333110"/>
              </p:ext>
            </p:extLst>
          </p:nvPr>
        </p:nvGraphicFramePr>
        <p:xfrm>
          <a:off x="157768" y="3673361"/>
          <a:ext cx="11876463" cy="31120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7" name="object 4">
            <a:extLst>
              <a:ext uri="{FF2B5EF4-FFF2-40B4-BE49-F238E27FC236}">
                <a16:creationId xmlns:a16="http://schemas.microsoft.com/office/drawing/2014/main" id="{ED268D92-EA4A-45D7-B5D4-007BD48424E5}"/>
              </a:ext>
            </a:extLst>
          </p:cNvPr>
          <p:cNvGrpSpPr/>
          <p:nvPr/>
        </p:nvGrpSpPr>
        <p:grpSpPr>
          <a:xfrm>
            <a:off x="4040970" y="839519"/>
            <a:ext cx="7924219" cy="2644692"/>
            <a:chOff x="242239" y="2343150"/>
            <a:chExt cx="8677910" cy="2896235"/>
          </a:xfrm>
        </p:grpSpPr>
        <p:sp>
          <p:nvSpPr>
            <p:cNvPr id="38" name="object 5">
              <a:extLst>
                <a:ext uri="{FF2B5EF4-FFF2-40B4-BE49-F238E27FC236}">
                  <a16:creationId xmlns:a16="http://schemas.microsoft.com/office/drawing/2014/main" id="{B246D61A-723E-4BD9-8AF4-794EA95C38FC}"/>
                </a:ext>
              </a:extLst>
            </p:cNvPr>
            <p:cNvSpPr/>
            <p:nvPr/>
          </p:nvSpPr>
          <p:spPr>
            <a:xfrm>
              <a:off x="6023965" y="2343150"/>
              <a:ext cx="2896235" cy="2896235"/>
            </a:xfrm>
            <a:custGeom>
              <a:avLst/>
              <a:gdLst/>
              <a:ahLst/>
              <a:cxnLst/>
              <a:rect l="l" t="t" r="r" b="b"/>
              <a:pathLst>
                <a:path w="2896234" h="2896235">
                  <a:moveTo>
                    <a:pt x="2896095" y="2896146"/>
                  </a:moveTo>
                  <a:lnTo>
                    <a:pt x="0" y="2896146"/>
                  </a:lnTo>
                  <a:lnTo>
                    <a:pt x="0" y="0"/>
                  </a:lnTo>
                  <a:lnTo>
                    <a:pt x="2896095" y="0"/>
                  </a:lnTo>
                  <a:lnTo>
                    <a:pt x="2896095" y="2896146"/>
                  </a:lnTo>
                  <a:close/>
                </a:path>
              </a:pathLst>
            </a:custGeom>
            <a:solidFill>
              <a:srgbClr val="1673C3"/>
            </a:solidFill>
          </p:spPr>
          <p:txBody>
            <a:bodyPr wrap="square" lIns="0" tIns="0" rIns="0" bIns="0" rtlCol="0"/>
            <a:lstStyle/>
            <a:p>
              <a:endParaRPr/>
            </a:p>
          </p:txBody>
        </p:sp>
        <p:pic>
          <p:nvPicPr>
            <p:cNvPr id="39" name="object 6">
              <a:extLst>
                <a:ext uri="{FF2B5EF4-FFF2-40B4-BE49-F238E27FC236}">
                  <a16:creationId xmlns:a16="http://schemas.microsoft.com/office/drawing/2014/main" id="{B5EA2FA4-1B38-4174-BFBE-EFC6A561B160}"/>
                </a:ext>
              </a:extLst>
            </p:cNvPr>
            <p:cNvPicPr/>
            <p:nvPr/>
          </p:nvPicPr>
          <p:blipFill>
            <a:blip r:embed="rId8" cstate="print"/>
            <a:stretch>
              <a:fillRect/>
            </a:stretch>
          </p:blipFill>
          <p:spPr>
            <a:xfrm>
              <a:off x="7492656" y="3286110"/>
              <a:ext cx="636790" cy="449619"/>
            </a:xfrm>
            <a:prstGeom prst="rect">
              <a:avLst/>
            </a:prstGeom>
          </p:spPr>
        </p:pic>
        <p:sp>
          <p:nvSpPr>
            <p:cNvPr id="40" name="object 7">
              <a:extLst>
                <a:ext uri="{FF2B5EF4-FFF2-40B4-BE49-F238E27FC236}">
                  <a16:creationId xmlns:a16="http://schemas.microsoft.com/office/drawing/2014/main" id="{5998B98E-B61F-4C74-8B03-02914A9DA61C}"/>
                </a:ext>
              </a:extLst>
            </p:cNvPr>
            <p:cNvSpPr/>
            <p:nvPr/>
          </p:nvSpPr>
          <p:spPr>
            <a:xfrm>
              <a:off x="6344742" y="3287864"/>
              <a:ext cx="2287905" cy="1256665"/>
            </a:xfrm>
            <a:custGeom>
              <a:avLst/>
              <a:gdLst/>
              <a:ahLst/>
              <a:cxnLst/>
              <a:rect l="l" t="t" r="r" b="b"/>
              <a:pathLst>
                <a:path w="2287904" h="1256664">
                  <a:moveTo>
                    <a:pt x="261734" y="1037678"/>
                  </a:moveTo>
                  <a:lnTo>
                    <a:pt x="259422" y="1026261"/>
                  </a:lnTo>
                  <a:lnTo>
                    <a:pt x="253123" y="1016939"/>
                  </a:lnTo>
                  <a:lnTo>
                    <a:pt x="243789" y="1010666"/>
                  </a:lnTo>
                  <a:lnTo>
                    <a:pt x="232371" y="1008354"/>
                  </a:lnTo>
                  <a:lnTo>
                    <a:pt x="220929" y="1010666"/>
                  </a:lnTo>
                  <a:lnTo>
                    <a:pt x="211594" y="1016939"/>
                  </a:lnTo>
                  <a:lnTo>
                    <a:pt x="205295" y="1026261"/>
                  </a:lnTo>
                  <a:lnTo>
                    <a:pt x="202996" y="1037678"/>
                  </a:lnTo>
                  <a:lnTo>
                    <a:pt x="205295" y="1049108"/>
                  </a:lnTo>
                  <a:lnTo>
                    <a:pt x="211594" y="1058418"/>
                  </a:lnTo>
                  <a:lnTo>
                    <a:pt x="220929" y="1064691"/>
                  </a:lnTo>
                  <a:lnTo>
                    <a:pt x="232371" y="1066990"/>
                  </a:lnTo>
                  <a:lnTo>
                    <a:pt x="243789" y="1064691"/>
                  </a:lnTo>
                  <a:lnTo>
                    <a:pt x="253123" y="1058418"/>
                  </a:lnTo>
                  <a:lnTo>
                    <a:pt x="259422" y="1049108"/>
                  </a:lnTo>
                  <a:lnTo>
                    <a:pt x="261734" y="1037678"/>
                  </a:lnTo>
                  <a:close/>
                </a:path>
                <a:path w="2287904" h="1256664">
                  <a:moveTo>
                    <a:pt x="523430" y="1067943"/>
                  </a:moveTo>
                  <a:lnTo>
                    <a:pt x="516064" y="1055395"/>
                  </a:lnTo>
                  <a:lnTo>
                    <a:pt x="501484" y="1042174"/>
                  </a:lnTo>
                  <a:lnTo>
                    <a:pt x="480695" y="1031379"/>
                  </a:lnTo>
                  <a:lnTo>
                    <a:pt x="454672" y="1026071"/>
                  </a:lnTo>
                  <a:lnTo>
                    <a:pt x="337540" y="1026071"/>
                  </a:lnTo>
                  <a:lnTo>
                    <a:pt x="311645" y="1029843"/>
                  </a:lnTo>
                  <a:lnTo>
                    <a:pt x="288874" y="1040714"/>
                  </a:lnTo>
                  <a:lnTo>
                    <a:pt x="273672" y="1054747"/>
                  </a:lnTo>
                  <a:lnTo>
                    <a:pt x="270471" y="1067943"/>
                  </a:lnTo>
                  <a:lnTo>
                    <a:pt x="523430" y="1067943"/>
                  </a:lnTo>
                  <a:close/>
                </a:path>
                <a:path w="2287904" h="1256664">
                  <a:moveTo>
                    <a:pt x="569518" y="1082230"/>
                  </a:moveTo>
                  <a:lnTo>
                    <a:pt x="164439" y="1082230"/>
                  </a:lnTo>
                  <a:lnTo>
                    <a:pt x="164058" y="1078699"/>
                  </a:lnTo>
                  <a:lnTo>
                    <a:pt x="163893" y="1075232"/>
                  </a:lnTo>
                  <a:lnTo>
                    <a:pt x="163893" y="1071562"/>
                  </a:lnTo>
                  <a:lnTo>
                    <a:pt x="171767" y="1032687"/>
                  </a:lnTo>
                  <a:lnTo>
                    <a:pt x="193230" y="1000925"/>
                  </a:lnTo>
                  <a:lnTo>
                    <a:pt x="225056" y="979512"/>
                  </a:lnTo>
                  <a:lnTo>
                    <a:pt x="264020" y="971651"/>
                  </a:lnTo>
                  <a:lnTo>
                    <a:pt x="286867" y="974267"/>
                  </a:lnTo>
                  <a:lnTo>
                    <a:pt x="307809" y="981748"/>
                  </a:lnTo>
                  <a:lnTo>
                    <a:pt x="326237" y="993521"/>
                  </a:lnTo>
                  <a:lnTo>
                    <a:pt x="341553" y="1009053"/>
                  </a:lnTo>
                  <a:lnTo>
                    <a:pt x="415480" y="1009053"/>
                  </a:lnTo>
                  <a:lnTo>
                    <a:pt x="395160" y="971651"/>
                  </a:lnTo>
                  <a:lnTo>
                    <a:pt x="391629" y="965149"/>
                  </a:lnTo>
                  <a:lnTo>
                    <a:pt x="356057" y="930617"/>
                  </a:lnTo>
                  <a:lnTo>
                    <a:pt x="311340" y="908011"/>
                  </a:lnTo>
                  <a:lnTo>
                    <a:pt x="260045" y="899909"/>
                  </a:lnTo>
                  <a:lnTo>
                    <a:pt x="216077" y="905814"/>
                  </a:lnTo>
                  <a:lnTo>
                    <a:pt x="176568" y="922451"/>
                  </a:lnTo>
                  <a:lnTo>
                    <a:pt x="143090" y="948270"/>
                  </a:lnTo>
                  <a:lnTo>
                    <a:pt x="117233" y="981684"/>
                  </a:lnTo>
                  <a:lnTo>
                    <a:pt x="100558" y="1021118"/>
                  </a:lnTo>
                  <a:lnTo>
                    <a:pt x="94691" y="1064691"/>
                  </a:lnTo>
                  <a:lnTo>
                    <a:pt x="94653" y="1082230"/>
                  </a:lnTo>
                  <a:lnTo>
                    <a:pt x="0" y="1082230"/>
                  </a:lnTo>
                  <a:lnTo>
                    <a:pt x="0" y="1119378"/>
                  </a:lnTo>
                  <a:lnTo>
                    <a:pt x="94653" y="1119378"/>
                  </a:lnTo>
                  <a:lnTo>
                    <a:pt x="94653" y="1253083"/>
                  </a:lnTo>
                  <a:lnTo>
                    <a:pt x="425450" y="1253083"/>
                  </a:lnTo>
                  <a:lnTo>
                    <a:pt x="425450" y="1171575"/>
                  </a:lnTo>
                  <a:lnTo>
                    <a:pt x="425450" y="1134160"/>
                  </a:lnTo>
                  <a:lnTo>
                    <a:pt x="341553" y="1134160"/>
                  </a:lnTo>
                  <a:lnTo>
                    <a:pt x="326237" y="1149680"/>
                  </a:lnTo>
                  <a:lnTo>
                    <a:pt x="307809" y="1161465"/>
                  </a:lnTo>
                  <a:lnTo>
                    <a:pt x="286867" y="1168958"/>
                  </a:lnTo>
                  <a:lnTo>
                    <a:pt x="264020" y="1171575"/>
                  </a:lnTo>
                  <a:lnTo>
                    <a:pt x="236689" y="1167803"/>
                  </a:lnTo>
                  <a:lnTo>
                    <a:pt x="212280" y="1157160"/>
                  </a:lnTo>
                  <a:lnTo>
                    <a:pt x="191884" y="1140688"/>
                  </a:lnTo>
                  <a:lnTo>
                    <a:pt x="176555" y="1119378"/>
                  </a:lnTo>
                  <a:lnTo>
                    <a:pt x="569518" y="1119378"/>
                  </a:lnTo>
                  <a:lnTo>
                    <a:pt x="569518" y="1082230"/>
                  </a:lnTo>
                  <a:close/>
                </a:path>
                <a:path w="2287904" h="1256664">
                  <a:moveTo>
                    <a:pt x="711695" y="1270"/>
                  </a:moveTo>
                  <a:lnTo>
                    <a:pt x="707377" y="0"/>
                  </a:lnTo>
                  <a:lnTo>
                    <a:pt x="676122" y="0"/>
                  </a:lnTo>
                  <a:lnTo>
                    <a:pt x="632853" y="15240"/>
                  </a:lnTo>
                  <a:lnTo>
                    <a:pt x="595096" y="46990"/>
                  </a:lnTo>
                  <a:lnTo>
                    <a:pt x="571957" y="92710"/>
                  </a:lnTo>
                  <a:lnTo>
                    <a:pt x="568071" y="118110"/>
                  </a:lnTo>
                  <a:lnTo>
                    <a:pt x="599579" y="118110"/>
                  </a:lnTo>
                  <a:lnTo>
                    <a:pt x="602729" y="99060"/>
                  </a:lnTo>
                  <a:lnTo>
                    <a:pt x="609612" y="82550"/>
                  </a:lnTo>
                  <a:lnTo>
                    <a:pt x="633310" y="52070"/>
                  </a:lnTo>
                  <a:lnTo>
                    <a:pt x="667245" y="34290"/>
                  </a:lnTo>
                  <a:lnTo>
                    <a:pt x="685800" y="30480"/>
                  </a:lnTo>
                  <a:lnTo>
                    <a:pt x="704545" y="31750"/>
                  </a:lnTo>
                  <a:lnTo>
                    <a:pt x="704837" y="30480"/>
                  </a:lnTo>
                  <a:lnTo>
                    <a:pt x="711695" y="1270"/>
                  </a:lnTo>
                  <a:close/>
                </a:path>
                <a:path w="2287904" h="1256664">
                  <a:moveTo>
                    <a:pt x="722515" y="55880"/>
                  </a:moveTo>
                  <a:lnTo>
                    <a:pt x="697547" y="55880"/>
                  </a:lnTo>
                  <a:lnTo>
                    <a:pt x="681977" y="59690"/>
                  </a:lnTo>
                  <a:lnTo>
                    <a:pt x="640626" y="88900"/>
                  </a:lnTo>
                  <a:lnTo>
                    <a:pt x="621652" y="139700"/>
                  </a:lnTo>
                  <a:lnTo>
                    <a:pt x="643775" y="138430"/>
                  </a:lnTo>
                  <a:lnTo>
                    <a:pt x="645998" y="125730"/>
                  </a:lnTo>
                  <a:lnTo>
                    <a:pt x="650824" y="114300"/>
                  </a:lnTo>
                  <a:lnTo>
                    <a:pt x="678865" y="85090"/>
                  </a:lnTo>
                  <a:lnTo>
                    <a:pt x="704342" y="77470"/>
                  </a:lnTo>
                  <a:lnTo>
                    <a:pt x="717499" y="77470"/>
                  </a:lnTo>
                  <a:lnTo>
                    <a:pt x="722515" y="55880"/>
                  </a:lnTo>
                  <a:close/>
                </a:path>
                <a:path w="2287904" h="1256664">
                  <a:moveTo>
                    <a:pt x="726732" y="104140"/>
                  </a:moveTo>
                  <a:lnTo>
                    <a:pt x="716991" y="102870"/>
                  </a:lnTo>
                  <a:lnTo>
                    <a:pt x="707351" y="104140"/>
                  </a:lnTo>
                  <a:lnTo>
                    <a:pt x="698157" y="107950"/>
                  </a:lnTo>
                  <a:lnTo>
                    <a:pt x="674052" y="138430"/>
                  </a:lnTo>
                  <a:lnTo>
                    <a:pt x="672604" y="148590"/>
                  </a:lnTo>
                  <a:lnTo>
                    <a:pt x="684453" y="147320"/>
                  </a:lnTo>
                  <a:lnTo>
                    <a:pt x="685673" y="140970"/>
                  </a:lnTo>
                  <a:lnTo>
                    <a:pt x="688276" y="134620"/>
                  </a:lnTo>
                  <a:lnTo>
                    <a:pt x="716991" y="115570"/>
                  </a:lnTo>
                  <a:lnTo>
                    <a:pt x="724052" y="115570"/>
                  </a:lnTo>
                  <a:lnTo>
                    <a:pt x="726732" y="104140"/>
                  </a:lnTo>
                  <a:close/>
                </a:path>
                <a:path w="2287904" h="1256664">
                  <a:moveTo>
                    <a:pt x="752132" y="167640"/>
                  </a:moveTo>
                  <a:lnTo>
                    <a:pt x="751154" y="158750"/>
                  </a:lnTo>
                  <a:lnTo>
                    <a:pt x="746925" y="151130"/>
                  </a:lnTo>
                  <a:lnTo>
                    <a:pt x="740067" y="144780"/>
                  </a:lnTo>
                  <a:lnTo>
                    <a:pt x="731240" y="142240"/>
                  </a:lnTo>
                  <a:lnTo>
                    <a:pt x="722071" y="143510"/>
                  </a:lnTo>
                  <a:lnTo>
                    <a:pt x="714260" y="147320"/>
                  </a:lnTo>
                  <a:lnTo>
                    <a:pt x="708596" y="154940"/>
                  </a:lnTo>
                  <a:lnTo>
                    <a:pt x="705891" y="163830"/>
                  </a:lnTo>
                  <a:lnTo>
                    <a:pt x="706818" y="172720"/>
                  </a:lnTo>
                  <a:lnTo>
                    <a:pt x="711060" y="180340"/>
                  </a:lnTo>
                  <a:lnTo>
                    <a:pt x="717918" y="185420"/>
                  </a:lnTo>
                  <a:lnTo>
                    <a:pt x="726732" y="187960"/>
                  </a:lnTo>
                  <a:lnTo>
                    <a:pt x="735888" y="187960"/>
                  </a:lnTo>
                  <a:lnTo>
                    <a:pt x="743712" y="182880"/>
                  </a:lnTo>
                  <a:lnTo>
                    <a:pt x="749401" y="176530"/>
                  </a:lnTo>
                  <a:lnTo>
                    <a:pt x="752132" y="167640"/>
                  </a:lnTo>
                  <a:close/>
                </a:path>
                <a:path w="2287904" h="1256664">
                  <a:moveTo>
                    <a:pt x="804570" y="260350"/>
                  </a:moveTo>
                  <a:lnTo>
                    <a:pt x="792086" y="240030"/>
                  </a:lnTo>
                  <a:lnTo>
                    <a:pt x="765530" y="199390"/>
                  </a:lnTo>
                  <a:lnTo>
                    <a:pt x="753071" y="177800"/>
                  </a:lnTo>
                  <a:lnTo>
                    <a:pt x="748804" y="184150"/>
                  </a:lnTo>
                  <a:lnTo>
                    <a:pt x="743077" y="187960"/>
                  </a:lnTo>
                  <a:lnTo>
                    <a:pt x="736244" y="190500"/>
                  </a:lnTo>
                  <a:lnTo>
                    <a:pt x="728713" y="191770"/>
                  </a:lnTo>
                  <a:lnTo>
                    <a:pt x="772566" y="279400"/>
                  </a:lnTo>
                  <a:lnTo>
                    <a:pt x="779868" y="275590"/>
                  </a:lnTo>
                  <a:lnTo>
                    <a:pt x="797280" y="264160"/>
                  </a:lnTo>
                  <a:lnTo>
                    <a:pt x="804570" y="260350"/>
                  </a:lnTo>
                  <a:close/>
                </a:path>
                <a:path w="2287904" h="1256664">
                  <a:moveTo>
                    <a:pt x="955929" y="251460"/>
                  </a:moveTo>
                  <a:lnTo>
                    <a:pt x="954303" y="232410"/>
                  </a:lnTo>
                  <a:lnTo>
                    <a:pt x="950429" y="212090"/>
                  </a:lnTo>
                  <a:lnTo>
                    <a:pt x="944410" y="194310"/>
                  </a:lnTo>
                  <a:lnTo>
                    <a:pt x="848868" y="246164"/>
                  </a:lnTo>
                  <a:lnTo>
                    <a:pt x="848868" y="441960"/>
                  </a:lnTo>
                  <a:lnTo>
                    <a:pt x="847229" y="443230"/>
                  </a:lnTo>
                  <a:lnTo>
                    <a:pt x="846086" y="444500"/>
                  </a:lnTo>
                  <a:lnTo>
                    <a:pt x="845858" y="447040"/>
                  </a:lnTo>
                  <a:lnTo>
                    <a:pt x="845883" y="449580"/>
                  </a:lnTo>
                  <a:lnTo>
                    <a:pt x="846035" y="450850"/>
                  </a:lnTo>
                  <a:lnTo>
                    <a:pt x="846785" y="450850"/>
                  </a:lnTo>
                  <a:lnTo>
                    <a:pt x="839393" y="458470"/>
                  </a:lnTo>
                  <a:lnTo>
                    <a:pt x="834275" y="458470"/>
                  </a:lnTo>
                  <a:lnTo>
                    <a:pt x="830084" y="452120"/>
                  </a:lnTo>
                  <a:lnTo>
                    <a:pt x="829919" y="451878"/>
                  </a:lnTo>
                  <a:lnTo>
                    <a:pt x="829919" y="461010"/>
                  </a:lnTo>
                  <a:lnTo>
                    <a:pt x="828967" y="462280"/>
                  </a:lnTo>
                  <a:lnTo>
                    <a:pt x="828421" y="463550"/>
                  </a:lnTo>
                  <a:lnTo>
                    <a:pt x="828281" y="464820"/>
                  </a:lnTo>
                  <a:lnTo>
                    <a:pt x="828332" y="466090"/>
                  </a:lnTo>
                  <a:lnTo>
                    <a:pt x="812698" y="476250"/>
                  </a:lnTo>
                  <a:lnTo>
                    <a:pt x="822871" y="452120"/>
                  </a:lnTo>
                  <a:lnTo>
                    <a:pt x="823861" y="452120"/>
                  </a:lnTo>
                  <a:lnTo>
                    <a:pt x="829919" y="461010"/>
                  </a:lnTo>
                  <a:lnTo>
                    <a:pt x="829919" y="451878"/>
                  </a:lnTo>
                  <a:lnTo>
                    <a:pt x="828421" y="449580"/>
                  </a:lnTo>
                  <a:lnTo>
                    <a:pt x="829373" y="448310"/>
                  </a:lnTo>
                  <a:lnTo>
                    <a:pt x="829919" y="447040"/>
                  </a:lnTo>
                  <a:lnTo>
                    <a:pt x="830008" y="445770"/>
                  </a:lnTo>
                  <a:lnTo>
                    <a:pt x="830313" y="443230"/>
                  </a:lnTo>
                  <a:lnTo>
                    <a:pt x="829614" y="440690"/>
                  </a:lnTo>
                  <a:lnTo>
                    <a:pt x="828332" y="439420"/>
                  </a:lnTo>
                  <a:lnTo>
                    <a:pt x="832599" y="429260"/>
                  </a:lnTo>
                  <a:lnTo>
                    <a:pt x="834631" y="430530"/>
                  </a:lnTo>
                  <a:lnTo>
                    <a:pt x="836955" y="430530"/>
                  </a:lnTo>
                  <a:lnTo>
                    <a:pt x="839495" y="431800"/>
                  </a:lnTo>
                  <a:lnTo>
                    <a:pt x="844397" y="431800"/>
                  </a:lnTo>
                  <a:lnTo>
                    <a:pt x="846582" y="430530"/>
                  </a:lnTo>
                  <a:lnTo>
                    <a:pt x="848868" y="441960"/>
                  </a:lnTo>
                  <a:lnTo>
                    <a:pt x="848868" y="246164"/>
                  </a:lnTo>
                  <a:lnTo>
                    <a:pt x="642493" y="358140"/>
                  </a:lnTo>
                  <a:lnTo>
                    <a:pt x="695452" y="405130"/>
                  </a:lnTo>
                  <a:lnTo>
                    <a:pt x="765822" y="427990"/>
                  </a:lnTo>
                  <a:lnTo>
                    <a:pt x="825157" y="424180"/>
                  </a:lnTo>
                  <a:lnTo>
                    <a:pt x="827036" y="426720"/>
                  </a:lnTo>
                  <a:lnTo>
                    <a:pt x="822325" y="436880"/>
                  </a:lnTo>
                  <a:lnTo>
                    <a:pt x="818400" y="436880"/>
                  </a:lnTo>
                  <a:lnTo>
                    <a:pt x="815035" y="439420"/>
                  </a:lnTo>
                  <a:lnTo>
                    <a:pt x="814628" y="444500"/>
                  </a:lnTo>
                  <a:lnTo>
                    <a:pt x="814438" y="445770"/>
                  </a:lnTo>
                  <a:lnTo>
                    <a:pt x="815174" y="448310"/>
                  </a:lnTo>
                  <a:lnTo>
                    <a:pt x="816622" y="449580"/>
                  </a:lnTo>
                  <a:lnTo>
                    <a:pt x="805802" y="473710"/>
                  </a:lnTo>
                  <a:lnTo>
                    <a:pt x="799706" y="473710"/>
                  </a:lnTo>
                  <a:lnTo>
                    <a:pt x="795883" y="476250"/>
                  </a:lnTo>
                  <a:lnTo>
                    <a:pt x="795489" y="481330"/>
                  </a:lnTo>
                  <a:lnTo>
                    <a:pt x="795134" y="483870"/>
                  </a:lnTo>
                  <a:lnTo>
                    <a:pt x="796823" y="487680"/>
                  </a:lnTo>
                  <a:lnTo>
                    <a:pt x="799503" y="488950"/>
                  </a:lnTo>
                  <a:lnTo>
                    <a:pt x="786409" y="518160"/>
                  </a:lnTo>
                  <a:lnTo>
                    <a:pt x="784123" y="518160"/>
                  </a:lnTo>
                  <a:lnTo>
                    <a:pt x="779856" y="516890"/>
                  </a:lnTo>
                  <a:lnTo>
                    <a:pt x="776084" y="520700"/>
                  </a:lnTo>
                  <a:lnTo>
                    <a:pt x="775296" y="528320"/>
                  </a:lnTo>
                  <a:lnTo>
                    <a:pt x="777176" y="530860"/>
                  </a:lnTo>
                  <a:lnTo>
                    <a:pt x="780059" y="533400"/>
                  </a:lnTo>
                  <a:lnTo>
                    <a:pt x="778573" y="535940"/>
                  </a:lnTo>
                  <a:lnTo>
                    <a:pt x="776084" y="535940"/>
                  </a:lnTo>
                  <a:lnTo>
                    <a:pt x="774903" y="537210"/>
                  </a:lnTo>
                  <a:lnTo>
                    <a:pt x="774750" y="538480"/>
                  </a:lnTo>
                  <a:lnTo>
                    <a:pt x="773709" y="548640"/>
                  </a:lnTo>
                  <a:lnTo>
                    <a:pt x="773607" y="549910"/>
                  </a:lnTo>
                  <a:lnTo>
                    <a:pt x="774547" y="551180"/>
                  </a:lnTo>
                  <a:lnTo>
                    <a:pt x="775893" y="551180"/>
                  </a:lnTo>
                  <a:lnTo>
                    <a:pt x="785660" y="552450"/>
                  </a:lnTo>
                  <a:lnTo>
                    <a:pt x="788238" y="552450"/>
                  </a:lnTo>
                  <a:lnTo>
                    <a:pt x="788390" y="549910"/>
                  </a:lnTo>
                  <a:lnTo>
                    <a:pt x="789381" y="539750"/>
                  </a:lnTo>
                  <a:lnTo>
                    <a:pt x="789533" y="538480"/>
                  </a:lnTo>
                  <a:lnTo>
                    <a:pt x="788492" y="537210"/>
                  </a:lnTo>
                  <a:lnTo>
                    <a:pt x="786955" y="537210"/>
                  </a:lnTo>
                  <a:lnTo>
                    <a:pt x="791121" y="527050"/>
                  </a:lnTo>
                  <a:lnTo>
                    <a:pt x="809764" y="520700"/>
                  </a:lnTo>
                  <a:lnTo>
                    <a:pt x="824699" y="515620"/>
                  </a:lnTo>
                  <a:lnTo>
                    <a:pt x="825601" y="518160"/>
                  </a:lnTo>
                  <a:lnTo>
                    <a:pt x="827925" y="519430"/>
                  </a:lnTo>
                  <a:lnTo>
                    <a:pt x="830910" y="520700"/>
                  </a:lnTo>
                  <a:lnTo>
                    <a:pt x="832993" y="520700"/>
                  </a:lnTo>
                  <a:lnTo>
                    <a:pt x="834974" y="519430"/>
                  </a:lnTo>
                  <a:lnTo>
                    <a:pt x="836320" y="518160"/>
                  </a:lnTo>
                  <a:lnTo>
                    <a:pt x="837107" y="518160"/>
                  </a:lnTo>
                  <a:lnTo>
                    <a:pt x="837450" y="516890"/>
                  </a:lnTo>
                  <a:lnTo>
                    <a:pt x="837704" y="516890"/>
                  </a:lnTo>
                  <a:lnTo>
                    <a:pt x="868654" y="534670"/>
                  </a:lnTo>
                  <a:lnTo>
                    <a:pt x="868654" y="535940"/>
                  </a:lnTo>
                  <a:lnTo>
                    <a:pt x="868857" y="537210"/>
                  </a:lnTo>
                  <a:lnTo>
                    <a:pt x="869251" y="538480"/>
                  </a:lnTo>
                  <a:lnTo>
                    <a:pt x="870737" y="544830"/>
                  </a:lnTo>
                  <a:lnTo>
                    <a:pt x="869061" y="544830"/>
                  </a:lnTo>
                  <a:lnTo>
                    <a:pt x="867918" y="546100"/>
                  </a:lnTo>
                  <a:lnTo>
                    <a:pt x="867765" y="547370"/>
                  </a:lnTo>
                  <a:lnTo>
                    <a:pt x="866673" y="557530"/>
                  </a:lnTo>
                  <a:lnTo>
                    <a:pt x="866571" y="558800"/>
                  </a:lnTo>
                  <a:lnTo>
                    <a:pt x="867562" y="560070"/>
                  </a:lnTo>
                  <a:lnTo>
                    <a:pt x="868908" y="561340"/>
                  </a:lnTo>
                  <a:lnTo>
                    <a:pt x="881214" y="561340"/>
                  </a:lnTo>
                  <a:lnTo>
                    <a:pt x="882497" y="547370"/>
                  </a:lnTo>
                  <a:lnTo>
                    <a:pt x="881557" y="546100"/>
                  </a:lnTo>
                  <a:lnTo>
                    <a:pt x="879132" y="546100"/>
                  </a:lnTo>
                  <a:lnTo>
                    <a:pt x="878382" y="542290"/>
                  </a:lnTo>
                  <a:lnTo>
                    <a:pt x="881405" y="542290"/>
                  </a:lnTo>
                  <a:lnTo>
                    <a:pt x="883691" y="538480"/>
                  </a:lnTo>
                  <a:lnTo>
                    <a:pt x="884034" y="535940"/>
                  </a:lnTo>
                  <a:lnTo>
                    <a:pt x="884440" y="530860"/>
                  </a:lnTo>
                  <a:lnTo>
                    <a:pt x="882383" y="528320"/>
                  </a:lnTo>
                  <a:lnTo>
                    <a:pt x="881354" y="527050"/>
                  </a:lnTo>
                  <a:lnTo>
                    <a:pt x="874915" y="527050"/>
                  </a:lnTo>
                  <a:lnTo>
                    <a:pt x="867765" y="495300"/>
                  </a:lnTo>
                  <a:lnTo>
                    <a:pt x="870597" y="494030"/>
                  </a:lnTo>
                  <a:lnTo>
                    <a:pt x="872680" y="491490"/>
                  </a:lnTo>
                  <a:lnTo>
                    <a:pt x="873023" y="488950"/>
                  </a:lnTo>
                  <a:lnTo>
                    <a:pt x="873417" y="483870"/>
                  </a:lnTo>
                  <a:lnTo>
                    <a:pt x="871359" y="481330"/>
                  </a:lnTo>
                  <a:lnTo>
                    <a:pt x="870343" y="480060"/>
                  </a:lnTo>
                  <a:lnTo>
                    <a:pt x="867168" y="480060"/>
                  </a:lnTo>
                  <a:lnTo>
                    <a:pt x="867168" y="528320"/>
                  </a:lnTo>
                  <a:lnTo>
                    <a:pt x="847788" y="516890"/>
                  </a:lnTo>
                  <a:lnTo>
                    <a:pt x="845642" y="515620"/>
                  </a:lnTo>
                  <a:lnTo>
                    <a:pt x="839190" y="511810"/>
                  </a:lnTo>
                  <a:lnTo>
                    <a:pt x="839089" y="510540"/>
                  </a:lnTo>
                  <a:lnTo>
                    <a:pt x="845527" y="505460"/>
                  </a:lnTo>
                  <a:lnTo>
                    <a:pt x="860031" y="494030"/>
                  </a:lnTo>
                  <a:lnTo>
                    <a:pt x="867168" y="528320"/>
                  </a:lnTo>
                  <a:lnTo>
                    <a:pt x="867168" y="480060"/>
                  </a:lnTo>
                  <a:lnTo>
                    <a:pt x="864349" y="480060"/>
                  </a:lnTo>
                  <a:lnTo>
                    <a:pt x="858443" y="454660"/>
                  </a:lnTo>
                  <a:lnTo>
                    <a:pt x="860031" y="452120"/>
                  </a:lnTo>
                  <a:lnTo>
                    <a:pt x="861072" y="450850"/>
                  </a:lnTo>
                  <a:lnTo>
                    <a:pt x="861263" y="448310"/>
                  </a:lnTo>
                  <a:lnTo>
                    <a:pt x="861720" y="444500"/>
                  </a:lnTo>
                  <a:lnTo>
                    <a:pt x="859129" y="440690"/>
                  </a:lnTo>
                  <a:lnTo>
                    <a:pt x="857796" y="440690"/>
                  </a:lnTo>
                  <a:lnTo>
                    <a:pt x="857796" y="488950"/>
                  </a:lnTo>
                  <a:lnTo>
                    <a:pt x="836320" y="505460"/>
                  </a:lnTo>
                  <a:lnTo>
                    <a:pt x="835266" y="505460"/>
                  </a:lnTo>
                  <a:lnTo>
                    <a:pt x="833882" y="504190"/>
                  </a:lnTo>
                  <a:lnTo>
                    <a:pt x="829424" y="504190"/>
                  </a:lnTo>
                  <a:lnTo>
                    <a:pt x="828281" y="505460"/>
                  </a:lnTo>
                  <a:lnTo>
                    <a:pt x="824560" y="500989"/>
                  </a:lnTo>
                  <a:lnTo>
                    <a:pt x="824560" y="509270"/>
                  </a:lnTo>
                  <a:lnTo>
                    <a:pt x="824204" y="510540"/>
                  </a:lnTo>
                  <a:lnTo>
                    <a:pt x="793991" y="520700"/>
                  </a:lnTo>
                  <a:lnTo>
                    <a:pt x="795058" y="518160"/>
                  </a:lnTo>
                  <a:lnTo>
                    <a:pt x="807339" y="488950"/>
                  </a:lnTo>
                  <a:lnTo>
                    <a:pt x="824560" y="509270"/>
                  </a:lnTo>
                  <a:lnTo>
                    <a:pt x="824560" y="500989"/>
                  </a:lnTo>
                  <a:lnTo>
                    <a:pt x="814539" y="488950"/>
                  </a:lnTo>
                  <a:lnTo>
                    <a:pt x="810323" y="483870"/>
                  </a:lnTo>
                  <a:lnTo>
                    <a:pt x="822312" y="476250"/>
                  </a:lnTo>
                  <a:lnTo>
                    <a:pt x="830313" y="471170"/>
                  </a:lnTo>
                  <a:lnTo>
                    <a:pt x="831303" y="473710"/>
                  </a:lnTo>
                  <a:lnTo>
                    <a:pt x="833183" y="473710"/>
                  </a:lnTo>
                  <a:lnTo>
                    <a:pt x="837311" y="474980"/>
                  </a:lnTo>
                  <a:lnTo>
                    <a:pt x="839292" y="473710"/>
                  </a:lnTo>
                  <a:lnTo>
                    <a:pt x="840778" y="472440"/>
                  </a:lnTo>
                  <a:lnTo>
                    <a:pt x="857796" y="488950"/>
                  </a:lnTo>
                  <a:lnTo>
                    <a:pt x="857796" y="440690"/>
                  </a:lnTo>
                  <a:lnTo>
                    <a:pt x="857250" y="440690"/>
                  </a:lnTo>
                  <a:lnTo>
                    <a:pt x="857250" y="481330"/>
                  </a:lnTo>
                  <a:lnTo>
                    <a:pt x="847623" y="472440"/>
                  </a:lnTo>
                  <a:lnTo>
                    <a:pt x="846251" y="471170"/>
                  </a:lnTo>
                  <a:lnTo>
                    <a:pt x="843508" y="468630"/>
                  </a:lnTo>
                  <a:lnTo>
                    <a:pt x="843749" y="467360"/>
                  </a:lnTo>
                  <a:lnTo>
                    <a:pt x="843661" y="466090"/>
                  </a:lnTo>
                  <a:lnTo>
                    <a:pt x="843800" y="464820"/>
                  </a:lnTo>
                  <a:lnTo>
                    <a:pt x="843508" y="463550"/>
                  </a:lnTo>
                  <a:lnTo>
                    <a:pt x="843013" y="463550"/>
                  </a:lnTo>
                  <a:lnTo>
                    <a:pt x="847344" y="458470"/>
                  </a:lnTo>
                  <a:lnTo>
                    <a:pt x="850595" y="454660"/>
                  </a:lnTo>
                  <a:lnTo>
                    <a:pt x="850950" y="455930"/>
                  </a:lnTo>
                  <a:lnTo>
                    <a:pt x="851839" y="455930"/>
                  </a:lnTo>
                  <a:lnTo>
                    <a:pt x="857250" y="481330"/>
                  </a:lnTo>
                  <a:lnTo>
                    <a:pt x="857250" y="440690"/>
                  </a:lnTo>
                  <a:lnTo>
                    <a:pt x="855370" y="440690"/>
                  </a:lnTo>
                  <a:lnTo>
                    <a:pt x="852906" y="429260"/>
                  </a:lnTo>
                  <a:lnTo>
                    <a:pt x="852639" y="427990"/>
                  </a:lnTo>
                  <a:lnTo>
                    <a:pt x="854417" y="427990"/>
                  </a:lnTo>
                  <a:lnTo>
                    <a:pt x="855560" y="425450"/>
                  </a:lnTo>
                  <a:lnTo>
                    <a:pt x="856005" y="424180"/>
                  </a:lnTo>
                  <a:lnTo>
                    <a:pt x="867524" y="425450"/>
                  </a:lnTo>
                  <a:lnTo>
                    <a:pt x="869124" y="424180"/>
                  </a:lnTo>
                  <a:lnTo>
                    <a:pt x="870737" y="422910"/>
                  </a:lnTo>
                  <a:lnTo>
                    <a:pt x="872578" y="403860"/>
                  </a:lnTo>
                  <a:lnTo>
                    <a:pt x="903757" y="379730"/>
                  </a:lnTo>
                  <a:lnTo>
                    <a:pt x="928751" y="349250"/>
                  </a:lnTo>
                  <a:lnTo>
                    <a:pt x="946315" y="313690"/>
                  </a:lnTo>
                  <a:lnTo>
                    <a:pt x="955179" y="273050"/>
                  </a:lnTo>
                  <a:lnTo>
                    <a:pt x="955929" y="251460"/>
                  </a:lnTo>
                  <a:close/>
                </a:path>
                <a:path w="2287904" h="1256664">
                  <a:moveTo>
                    <a:pt x="1071359" y="948778"/>
                  </a:moveTo>
                  <a:lnTo>
                    <a:pt x="1059700" y="937069"/>
                  </a:lnTo>
                  <a:lnTo>
                    <a:pt x="1057275" y="937412"/>
                  </a:lnTo>
                  <a:lnTo>
                    <a:pt x="1048346" y="948778"/>
                  </a:lnTo>
                  <a:lnTo>
                    <a:pt x="1048689" y="951204"/>
                  </a:lnTo>
                  <a:lnTo>
                    <a:pt x="1059700" y="959789"/>
                  </a:lnTo>
                  <a:lnTo>
                    <a:pt x="1062380" y="959446"/>
                  </a:lnTo>
                  <a:lnTo>
                    <a:pt x="1071359" y="948778"/>
                  </a:lnTo>
                  <a:close/>
                </a:path>
                <a:path w="2287904" h="1256664">
                  <a:moveTo>
                    <a:pt x="1108075" y="1105141"/>
                  </a:moveTo>
                  <a:lnTo>
                    <a:pt x="1093241" y="1090015"/>
                  </a:lnTo>
                  <a:lnTo>
                    <a:pt x="1036294" y="1031925"/>
                  </a:lnTo>
                  <a:lnTo>
                    <a:pt x="996797" y="1032268"/>
                  </a:lnTo>
                  <a:lnTo>
                    <a:pt x="996797" y="1065949"/>
                  </a:lnTo>
                  <a:lnTo>
                    <a:pt x="1016000" y="1065949"/>
                  </a:lnTo>
                  <a:lnTo>
                    <a:pt x="1016000" y="1088326"/>
                  </a:lnTo>
                  <a:lnTo>
                    <a:pt x="996797" y="1088326"/>
                  </a:lnTo>
                  <a:lnTo>
                    <a:pt x="996797" y="1125778"/>
                  </a:lnTo>
                  <a:lnTo>
                    <a:pt x="1017041" y="1125778"/>
                  </a:lnTo>
                  <a:lnTo>
                    <a:pt x="1017041" y="1151483"/>
                  </a:lnTo>
                  <a:lnTo>
                    <a:pt x="996797" y="1151483"/>
                  </a:lnTo>
                  <a:lnTo>
                    <a:pt x="996797" y="1186599"/>
                  </a:lnTo>
                  <a:lnTo>
                    <a:pt x="1043825" y="1186256"/>
                  </a:lnTo>
                  <a:lnTo>
                    <a:pt x="1043825" y="1090015"/>
                  </a:lnTo>
                  <a:lnTo>
                    <a:pt x="1069975" y="1090015"/>
                  </a:lnTo>
                  <a:lnTo>
                    <a:pt x="1069975" y="1187297"/>
                  </a:lnTo>
                  <a:lnTo>
                    <a:pt x="1108075" y="1187297"/>
                  </a:lnTo>
                  <a:lnTo>
                    <a:pt x="1108075" y="1105141"/>
                  </a:lnTo>
                  <a:close/>
                </a:path>
                <a:path w="2287904" h="1256664">
                  <a:moveTo>
                    <a:pt x="1168946" y="1163193"/>
                  </a:moveTo>
                  <a:lnTo>
                    <a:pt x="1132179" y="1125778"/>
                  </a:lnTo>
                  <a:lnTo>
                    <a:pt x="1132179" y="1187297"/>
                  </a:lnTo>
                  <a:lnTo>
                    <a:pt x="1168946" y="1187297"/>
                  </a:lnTo>
                  <a:lnTo>
                    <a:pt x="1168946" y="1163193"/>
                  </a:lnTo>
                  <a:close/>
                </a:path>
                <a:path w="2287904" h="1256664">
                  <a:moveTo>
                    <a:pt x="1172718" y="885520"/>
                  </a:moveTo>
                  <a:lnTo>
                    <a:pt x="1130795" y="885875"/>
                  </a:lnTo>
                  <a:lnTo>
                    <a:pt x="1130795" y="921639"/>
                  </a:lnTo>
                  <a:lnTo>
                    <a:pt x="1172718" y="963561"/>
                  </a:lnTo>
                  <a:lnTo>
                    <a:pt x="1172718" y="885520"/>
                  </a:lnTo>
                  <a:close/>
                </a:path>
                <a:path w="2287904" h="1256664">
                  <a:moveTo>
                    <a:pt x="1234630" y="1154607"/>
                  </a:moveTo>
                  <a:lnTo>
                    <a:pt x="1231849" y="1153617"/>
                  </a:lnTo>
                  <a:lnTo>
                    <a:pt x="1229423" y="1152918"/>
                  </a:lnTo>
                  <a:lnTo>
                    <a:pt x="1226693" y="1151826"/>
                  </a:lnTo>
                  <a:lnTo>
                    <a:pt x="1224254" y="1150493"/>
                  </a:lnTo>
                  <a:lnTo>
                    <a:pt x="1221536" y="1149146"/>
                  </a:lnTo>
                  <a:lnTo>
                    <a:pt x="1219492" y="1147356"/>
                  </a:lnTo>
                  <a:lnTo>
                    <a:pt x="1217409" y="1145679"/>
                  </a:lnTo>
                  <a:lnTo>
                    <a:pt x="1215377" y="1143939"/>
                  </a:lnTo>
                  <a:lnTo>
                    <a:pt x="1212951" y="1141260"/>
                  </a:lnTo>
                  <a:lnTo>
                    <a:pt x="1210868" y="1137793"/>
                  </a:lnTo>
                  <a:lnTo>
                    <a:pt x="1208836" y="1134706"/>
                  </a:lnTo>
                  <a:lnTo>
                    <a:pt x="1207490" y="1131239"/>
                  </a:lnTo>
                  <a:lnTo>
                    <a:pt x="1206055" y="1128166"/>
                  </a:lnTo>
                  <a:lnTo>
                    <a:pt x="1205064" y="1124051"/>
                  </a:lnTo>
                  <a:lnTo>
                    <a:pt x="1204709" y="1120571"/>
                  </a:lnTo>
                  <a:lnTo>
                    <a:pt x="1204366" y="1116799"/>
                  </a:lnTo>
                  <a:lnTo>
                    <a:pt x="1205064" y="1110259"/>
                  </a:lnTo>
                  <a:lnTo>
                    <a:pt x="1233538" y="1079639"/>
                  </a:lnTo>
                  <a:lnTo>
                    <a:pt x="1233538" y="1055636"/>
                  </a:lnTo>
                  <a:lnTo>
                    <a:pt x="1107084" y="927785"/>
                  </a:lnTo>
                  <a:lnTo>
                    <a:pt x="1107084" y="885520"/>
                  </a:lnTo>
                  <a:lnTo>
                    <a:pt x="1069632" y="885875"/>
                  </a:lnTo>
                  <a:lnTo>
                    <a:pt x="1069632" y="912660"/>
                  </a:lnTo>
                  <a:lnTo>
                    <a:pt x="1072057" y="913409"/>
                  </a:lnTo>
                  <a:lnTo>
                    <a:pt x="1074483" y="914044"/>
                  </a:lnTo>
                  <a:lnTo>
                    <a:pt x="1077163" y="915085"/>
                  </a:lnTo>
                  <a:lnTo>
                    <a:pt x="1098753" y="948778"/>
                  </a:lnTo>
                  <a:lnTo>
                    <a:pt x="1098689" y="951852"/>
                  </a:lnTo>
                  <a:lnTo>
                    <a:pt x="1098499" y="954582"/>
                  </a:lnTo>
                  <a:lnTo>
                    <a:pt x="1097851" y="959091"/>
                  </a:lnTo>
                  <a:lnTo>
                    <a:pt x="1096187" y="963561"/>
                  </a:lnTo>
                  <a:lnTo>
                    <a:pt x="1094384" y="968019"/>
                  </a:lnTo>
                  <a:lnTo>
                    <a:pt x="1187145" y="1060742"/>
                  </a:lnTo>
                  <a:lnTo>
                    <a:pt x="1188148" y="1089317"/>
                  </a:lnTo>
                  <a:lnTo>
                    <a:pt x="1086751" y="988263"/>
                  </a:lnTo>
                  <a:lnTo>
                    <a:pt x="1080935" y="982459"/>
                  </a:lnTo>
                  <a:lnTo>
                    <a:pt x="1078611" y="983805"/>
                  </a:lnTo>
                  <a:lnTo>
                    <a:pt x="1076528" y="984846"/>
                  </a:lnTo>
                  <a:lnTo>
                    <a:pt x="1073746" y="985888"/>
                  </a:lnTo>
                  <a:lnTo>
                    <a:pt x="1071359" y="986929"/>
                  </a:lnTo>
                  <a:lnTo>
                    <a:pt x="1068590" y="987564"/>
                  </a:lnTo>
                  <a:lnTo>
                    <a:pt x="1066152" y="987920"/>
                  </a:lnTo>
                  <a:lnTo>
                    <a:pt x="1063472" y="988263"/>
                  </a:lnTo>
                  <a:lnTo>
                    <a:pt x="1060348" y="988263"/>
                  </a:lnTo>
                  <a:lnTo>
                    <a:pt x="1033564" y="976909"/>
                  </a:lnTo>
                  <a:lnTo>
                    <a:pt x="1030782" y="974229"/>
                  </a:lnTo>
                  <a:lnTo>
                    <a:pt x="1028357" y="971105"/>
                  </a:lnTo>
                  <a:lnTo>
                    <a:pt x="1026668" y="968019"/>
                  </a:lnTo>
                  <a:lnTo>
                    <a:pt x="1024928" y="964552"/>
                  </a:lnTo>
                  <a:lnTo>
                    <a:pt x="1023937" y="960780"/>
                  </a:lnTo>
                  <a:lnTo>
                    <a:pt x="1022896" y="957364"/>
                  </a:lnTo>
                  <a:lnTo>
                    <a:pt x="1022413" y="951852"/>
                  </a:lnTo>
                  <a:lnTo>
                    <a:pt x="1022337" y="948778"/>
                  </a:lnTo>
                  <a:lnTo>
                    <a:pt x="1022896" y="943216"/>
                  </a:lnTo>
                  <a:lnTo>
                    <a:pt x="1047254" y="913003"/>
                  </a:lnTo>
                  <a:lnTo>
                    <a:pt x="1047254" y="885875"/>
                  </a:lnTo>
                  <a:lnTo>
                    <a:pt x="996797" y="885875"/>
                  </a:lnTo>
                  <a:lnTo>
                    <a:pt x="996797" y="1007160"/>
                  </a:lnTo>
                  <a:lnTo>
                    <a:pt x="1044232" y="1007160"/>
                  </a:lnTo>
                  <a:lnTo>
                    <a:pt x="1193698" y="1155598"/>
                  </a:lnTo>
                  <a:lnTo>
                    <a:pt x="1193698" y="1187297"/>
                  </a:lnTo>
                  <a:lnTo>
                    <a:pt x="1234630" y="1187297"/>
                  </a:lnTo>
                  <a:lnTo>
                    <a:pt x="1234630" y="1154607"/>
                  </a:lnTo>
                  <a:close/>
                </a:path>
                <a:path w="2287904" h="1256664">
                  <a:moveTo>
                    <a:pt x="1253528" y="1115809"/>
                  </a:moveTo>
                  <a:lnTo>
                    <a:pt x="1241818" y="1104455"/>
                  </a:lnTo>
                  <a:lnTo>
                    <a:pt x="1239393" y="1104798"/>
                  </a:lnTo>
                  <a:lnTo>
                    <a:pt x="1230515" y="1115809"/>
                  </a:lnTo>
                  <a:lnTo>
                    <a:pt x="1230807" y="1118247"/>
                  </a:lnTo>
                  <a:lnTo>
                    <a:pt x="1241818" y="1127467"/>
                  </a:lnTo>
                  <a:lnTo>
                    <a:pt x="1244206" y="1127125"/>
                  </a:lnTo>
                  <a:lnTo>
                    <a:pt x="1253528" y="1115809"/>
                  </a:lnTo>
                  <a:close/>
                </a:path>
                <a:path w="2287904" h="1256664">
                  <a:moveTo>
                    <a:pt x="1299222" y="887603"/>
                  </a:moveTo>
                  <a:lnTo>
                    <a:pt x="1276197" y="887603"/>
                  </a:lnTo>
                  <a:lnTo>
                    <a:pt x="1276197" y="925753"/>
                  </a:lnTo>
                  <a:lnTo>
                    <a:pt x="1299222" y="925753"/>
                  </a:lnTo>
                  <a:lnTo>
                    <a:pt x="1299222" y="887603"/>
                  </a:lnTo>
                  <a:close/>
                </a:path>
                <a:path w="2287904" h="1256664">
                  <a:moveTo>
                    <a:pt x="1299908" y="951852"/>
                  </a:moveTo>
                  <a:lnTo>
                    <a:pt x="1252093" y="951852"/>
                  </a:lnTo>
                  <a:lnTo>
                    <a:pt x="1251737" y="885520"/>
                  </a:lnTo>
                  <a:lnTo>
                    <a:pt x="1195044" y="885520"/>
                  </a:lnTo>
                  <a:lnTo>
                    <a:pt x="1195044" y="982802"/>
                  </a:lnTo>
                  <a:lnTo>
                    <a:pt x="1253185" y="1039863"/>
                  </a:lnTo>
                  <a:lnTo>
                    <a:pt x="1253528" y="1079639"/>
                  </a:lnTo>
                  <a:lnTo>
                    <a:pt x="1255509" y="1080731"/>
                  </a:lnTo>
                  <a:lnTo>
                    <a:pt x="1257947" y="1081430"/>
                  </a:lnTo>
                  <a:lnTo>
                    <a:pt x="1262062" y="1083462"/>
                  </a:lnTo>
                  <a:lnTo>
                    <a:pt x="1263802" y="1084859"/>
                  </a:lnTo>
                  <a:lnTo>
                    <a:pt x="1266228" y="1086192"/>
                  </a:lnTo>
                  <a:lnTo>
                    <a:pt x="1267968" y="1087628"/>
                  </a:lnTo>
                  <a:lnTo>
                    <a:pt x="1280909" y="1115809"/>
                  </a:lnTo>
                  <a:lnTo>
                    <a:pt x="1280871" y="1118247"/>
                  </a:lnTo>
                  <a:lnTo>
                    <a:pt x="1264196" y="1148054"/>
                  </a:lnTo>
                  <a:lnTo>
                    <a:pt x="1262405" y="1149489"/>
                  </a:lnTo>
                  <a:lnTo>
                    <a:pt x="1260373" y="1150493"/>
                  </a:lnTo>
                  <a:lnTo>
                    <a:pt x="1258633" y="1151483"/>
                  </a:lnTo>
                  <a:lnTo>
                    <a:pt x="1256601" y="1152220"/>
                  </a:lnTo>
                  <a:lnTo>
                    <a:pt x="1254518" y="1152918"/>
                  </a:lnTo>
                  <a:lnTo>
                    <a:pt x="1254518" y="1187297"/>
                  </a:lnTo>
                  <a:lnTo>
                    <a:pt x="1299908" y="1187297"/>
                  </a:lnTo>
                  <a:lnTo>
                    <a:pt x="1299908" y="1074877"/>
                  </a:lnTo>
                  <a:lnTo>
                    <a:pt x="1276197" y="1074877"/>
                  </a:lnTo>
                  <a:lnTo>
                    <a:pt x="1276197" y="1050175"/>
                  </a:lnTo>
                  <a:lnTo>
                    <a:pt x="1299908" y="1050175"/>
                  </a:lnTo>
                  <a:lnTo>
                    <a:pt x="1299908" y="1013714"/>
                  </a:lnTo>
                  <a:lnTo>
                    <a:pt x="1276197" y="1013714"/>
                  </a:lnTo>
                  <a:lnTo>
                    <a:pt x="1276197" y="988961"/>
                  </a:lnTo>
                  <a:lnTo>
                    <a:pt x="1299908" y="988961"/>
                  </a:lnTo>
                  <a:lnTo>
                    <a:pt x="1299908" y="951852"/>
                  </a:lnTo>
                  <a:close/>
                </a:path>
                <a:path w="2287904" h="1256664">
                  <a:moveTo>
                    <a:pt x="1368272" y="816470"/>
                  </a:moveTo>
                  <a:lnTo>
                    <a:pt x="1341335" y="816470"/>
                  </a:lnTo>
                  <a:lnTo>
                    <a:pt x="1341335" y="843407"/>
                  </a:lnTo>
                  <a:lnTo>
                    <a:pt x="1341335" y="1229410"/>
                  </a:lnTo>
                  <a:lnTo>
                    <a:pt x="955332" y="1229410"/>
                  </a:lnTo>
                  <a:lnTo>
                    <a:pt x="955332" y="843407"/>
                  </a:lnTo>
                  <a:lnTo>
                    <a:pt x="1341335" y="843407"/>
                  </a:lnTo>
                  <a:lnTo>
                    <a:pt x="1341335" y="816470"/>
                  </a:lnTo>
                  <a:lnTo>
                    <a:pt x="928395" y="816470"/>
                  </a:lnTo>
                  <a:lnTo>
                    <a:pt x="928395" y="1256347"/>
                  </a:lnTo>
                  <a:lnTo>
                    <a:pt x="1368272" y="1256347"/>
                  </a:lnTo>
                  <a:lnTo>
                    <a:pt x="1368272" y="1229410"/>
                  </a:lnTo>
                  <a:lnTo>
                    <a:pt x="1368272" y="843407"/>
                  </a:lnTo>
                  <a:lnTo>
                    <a:pt x="1368272" y="816470"/>
                  </a:lnTo>
                  <a:close/>
                </a:path>
                <a:path w="2287904" h="1256664">
                  <a:moveTo>
                    <a:pt x="2188908" y="948474"/>
                  </a:moveTo>
                  <a:lnTo>
                    <a:pt x="2119261" y="948474"/>
                  </a:lnTo>
                  <a:lnTo>
                    <a:pt x="2119261" y="1028687"/>
                  </a:lnTo>
                  <a:lnTo>
                    <a:pt x="2188908" y="1028687"/>
                  </a:lnTo>
                  <a:lnTo>
                    <a:pt x="2188908" y="948474"/>
                  </a:lnTo>
                  <a:close/>
                </a:path>
                <a:path w="2287904" h="1256664">
                  <a:moveTo>
                    <a:pt x="2199424" y="1059497"/>
                  </a:moveTo>
                  <a:lnTo>
                    <a:pt x="2119261" y="1059497"/>
                  </a:lnTo>
                  <a:lnTo>
                    <a:pt x="2119261" y="1149388"/>
                  </a:lnTo>
                  <a:lnTo>
                    <a:pt x="2199424" y="1149388"/>
                  </a:lnTo>
                  <a:lnTo>
                    <a:pt x="2199424" y="1059497"/>
                  </a:lnTo>
                  <a:close/>
                </a:path>
                <a:path w="2287904" h="1256664">
                  <a:moveTo>
                    <a:pt x="2199436" y="1185087"/>
                  </a:moveTo>
                  <a:lnTo>
                    <a:pt x="2091029" y="1185087"/>
                  </a:lnTo>
                  <a:lnTo>
                    <a:pt x="2091029" y="899337"/>
                  </a:lnTo>
                  <a:lnTo>
                    <a:pt x="2071433" y="899337"/>
                  </a:lnTo>
                  <a:lnTo>
                    <a:pt x="2071433" y="1185087"/>
                  </a:lnTo>
                  <a:lnTo>
                    <a:pt x="2071433" y="1204137"/>
                  </a:lnTo>
                  <a:lnTo>
                    <a:pt x="2199436" y="1204137"/>
                  </a:lnTo>
                  <a:lnTo>
                    <a:pt x="2199436" y="1185087"/>
                  </a:lnTo>
                  <a:close/>
                </a:path>
                <a:path w="2287904" h="1256664">
                  <a:moveTo>
                    <a:pt x="2218029" y="470547"/>
                  </a:moveTo>
                  <a:lnTo>
                    <a:pt x="2196071" y="431203"/>
                  </a:lnTo>
                  <a:lnTo>
                    <a:pt x="2192680" y="423367"/>
                  </a:lnTo>
                  <a:lnTo>
                    <a:pt x="2184704" y="404914"/>
                  </a:lnTo>
                  <a:lnTo>
                    <a:pt x="2174710" y="381838"/>
                  </a:lnTo>
                  <a:lnTo>
                    <a:pt x="2167585" y="359765"/>
                  </a:lnTo>
                  <a:lnTo>
                    <a:pt x="2160955" y="339229"/>
                  </a:lnTo>
                  <a:lnTo>
                    <a:pt x="2156041" y="324002"/>
                  </a:lnTo>
                  <a:lnTo>
                    <a:pt x="2152726" y="308521"/>
                  </a:lnTo>
                  <a:lnTo>
                    <a:pt x="2150364" y="297484"/>
                  </a:lnTo>
                  <a:lnTo>
                    <a:pt x="2150364" y="382282"/>
                  </a:lnTo>
                  <a:lnTo>
                    <a:pt x="2148763" y="391033"/>
                  </a:lnTo>
                  <a:lnTo>
                    <a:pt x="2143709" y="398233"/>
                  </a:lnTo>
                  <a:lnTo>
                    <a:pt x="2134806" y="403123"/>
                  </a:lnTo>
                  <a:lnTo>
                    <a:pt x="2121687" y="404914"/>
                  </a:lnTo>
                  <a:lnTo>
                    <a:pt x="2108847" y="403123"/>
                  </a:lnTo>
                  <a:lnTo>
                    <a:pt x="2100643" y="398233"/>
                  </a:lnTo>
                  <a:lnTo>
                    <a:pt x="2096274" y="391033"/>
                  </a:lnTo>
                  <a:lnTo>
                    <a:pt x="2095004" y="382282"/>
                  </a:lnTo>
                  <a:lnTo>
                    <a:pt x="2096274" y="373595"/>
                  </a:lnTo>
                  <a:lnTo>
                    <a:pt x="2100643" y="366433"/>
                  </a:lnTo>
                  <a:lnTo>
                    <a:pt x="2108847" y="361569"/>
                  </a:lnTo>
                  <a:lnTo>
                    <a:pt x="2121687" y="359765"/>
                  </a:lnTo>
                  <a:lnTo>
                    <a:pt x="2134806" y="361569"/>
                  </a:lnTo>
                  <a:lnTo>
                    <a:pt x="2143709" y="366433"/>
                  </a:lnTo>
                  <a:lnTo>
                    <a:pt x="2148763" y="373595"/>
                  </a:lnTo>
                  <a:lnTo>
                    <a:pt x="2150364" y="382282"/>
                  </a:lnTo>
                  <a:lnTo>
                    <a:pt x="2150364" y="297484"/>
                  </a:lnTo>
                  <a:lnTo>
                    <a:pt x="2142185" y="259257"/>
                  </a:lnTo>
                  <a:lnTo>
                    <a:pt x="2148751" y="253911"/>
                  </a:lnTo>
                  <a:lnTo>
                    <a:pt x="2153196" y="247205"/>
                  </a:lnTo>
                  <a:lnTo>
                    <a:pt x="2155723" y="239356"/>
                  </a:lnTo>
                  <a:lnTo>
                    <a:pt x="2156523" y="230530"/>
                  </a:lnTo>
                  <a:lnTo>
                    <a:pt x="2153958" y="217335"/>
                  </a:lnTo>
                  <a:lnTo>
                    <a:pt x="2146782" y="206222"/>
                  </a:lnTo>
                  <a:lnTo>
                    <a:pt x="2138070" y="200164"/>
                  </a:lnTo>
                  <a:lnTo>
                    <a:pt x="2138070" y="316699"/>
                  </a:lnTo>
                  <a:lnTo>
                    <a:pt x="2138070" y="331038"/>
                  </a:lnTo>
                  <a:lnTo>
                    <a:pt x="2133943" y="339229"/>
                  </a:lnTo>
                  <a:lnTo>
                    <a:pt x="2109393" y="339229"/>
                  </a:lnTo>
                  <a:lnTo>
                    <a:pt x="2105266" y="331038"/>
                  </a:lnTo>
                  <a:lnTo>
                    <a:pt x="2105266" y="316699"/>
                  </a:lnTo>
                  <a:lnTo>
                    <a:pt x="2109393" y="308521"/>
                  </a:lnTo>
                  <a:lnTo>
                    <a:pt x="2133943" y="308521"/>
                  </a:lnTo>
                  <a:lnTo>
                    <a:pt x="2138070" y="316699"/>
                  </a:lnTo>
                  <a:lnTo>
                    <a:pt x="2138070" y="200164"/>
                  </a:lnTo>
                  <a:lnTo>
                    <a:pt x="2135771" y="198564"/>
                  </a:lnTo>
                  <a:lnTo>
                    <a:pt x="2121687" y="195707"/>
                  </a:lnTo>
                  <a:lnTo>
                    <a:pt x="2108441" y="198564"/>
                  </a:lnTo>
                  <a:lnTo>
                    <a:pt x="2097328" y="206222"/>
                  </a:lnTo>
                  <a:lnTo>
                    <a:pt x="2089658" y="217335"/>
                  </a:lnTo>
                  <a:lnTo>
                    <a:pt x="2086813" y="230530"/>
                  </a:lnTo>
                  <a:lnTo>
                    <a:pt x="2087892" y="239356"/>
                  </a:lnTo>
                  <a:lnTo>
                    <a:pt x="2090915" y="247205"/>
                  </a:lnTo>
                  <a:lnTo>
                    <a:pt x="2095449" y="253911"/>
                  </a:lnTo>
                  <a:lnTo>
                    <a:pt x="2101151" y="259257"/>
                  </a:lnTo>
                  <a:lnTo>
                    <a:pt x="2087575" y="324002"/>
                  </a:lnTo>
                  <a:lnTo>
                    <a:pt x="2069376" y="381838"/>
                  </a:lnTo>
                  <a:lnTo>
                    <a:pt x="2048116" y="431203"/>
                  </a:lnTo>
                  <a:lnTo>
                    <a:pt x="2025345" y="470547"/>
                  </a:lnTo>
                  <a:lnTo>
                    <a:pt x="2066328" y="470547"/>
                  </a:lnTo>
                  <a:lnTo>
                    <a:pt x="2070633" y="451916"/>
                  </a:lnTo>
                  <a:lnTo>
                    <a:pt x="2080907" y="436956"/>
                  </a:lnTo>
                  <a:lnTo>
                    <a:pt x="2097722" y="426986"/>
                  </a:lnTo>
                  <a:lnTo>
                    <a:pt x="2121687" y="423367"/>
                  </a:lnTo>
                  <a:lnTo>
                    <a:pt x="2146770" y="426986"/>
                  </a:lnTo>
                  <a:lnTo>
                    <a:pt x="2163978" y="436956"/>
                  </a:lnTo>
                  <a:lnTo>
                    <a:pt x="2173884" y="451916"/>
                  </a:lnTo>
                  <a:lnTo>
                    <a:pt x="2177059" y="470547"/>
                  </a:lnTo>
                  <a:lnTo>
                    <a:pt x="2218029" y="470547"/>
                  </a:lnTo>
                  <a:close/>
                </a:path>
                <a:path w="2287904" h="1256664">
                  <a:moveTo>
                    <a:pt x="2222157" y="224383"/>
                  </a:moveTo>
                  <a:lnTo>
                    <a:pt x="2214245" y="185343"/>
                  </a:lnTo>
                  <a:lnTo>
                    <a:pt x="2192680" y="153390"/>
                  </a:lnTo>
                  <a:lnTo>
                    <a:pt x="2160740" y="131800"/>
                  </a:lnTo>
                  <a:lnTo>
                    <a:pt x="2121687" y="123875"/>
                  </a:lnTo>
                  <a:lnTo>
                    <a:pt x="2082952" y="131800"/>
                  </a:lnTo>
                  <a:lnTo>
                    <a:pt x="2051710" y="153390"/>
                  </a:lnTo>
                  <a:lnTo>
                    <a:pt x="2030844" y="185343"/>
                  </a:lnTo>
                  <a:lnTo>
                    <a:pt x="2023262" y="224383"/>
                  </a:lnTo>
                  <a:lnTo>
                    <a:pt x="2026551" y="249618"/>
                  </a:lnTo>
                  <a:lnTo>
                    <a:pt x="2035822" y="272338"/>
                  </a:lnTo>
                  <a:lnTo>
                    <a:pt x="2050072" y="291604"/>
                  </a:lnTo>
                  <a:lnTo>
                    <a:pt x="2068360" y="306438"/>
                  </a:lnTo>
                  <a:lnTo>
                    <a:pt x="2068360" y="302310"/>
                  </a:lnTo>
                  <a:lnTo>
                    <a:pt x="2070442" y="298246"/>
                  </a:lnTo>
                  <a:lnTo>
                    <a:pt x="2070442" y="294132"/>
                  </a:lnTo>
                  <a:lnTo>
                    <a:pt x="2058149" y="281889"/>
                  </a:lnTo>
                  <a:lnTo>
                    <a:pt x="2049145" y="266954"/>
                  </a:lnTo>
                  <a:lnTo>
                    <a:pt x="2043607" y="249707"/>
                  </a:lnTo>
                  <a:lnTo>
                    <a:pt x="2041728" y="230530"/>
                  </a:lnTo>
                  <a:lnTo>
                    <a:pt x="2047875" y="199021"/>
                  </a:lnTo>
                  <a:lnTo>
                    <a:pt x="2064791" y="173634"/>
                  </a:lnTo>
                  <a:lnTo>
                    <a:pt x="2090166" y="156718"/>
                  </a:lnTo>
                  <a:lnTo>
                    <a:pt x="2121687" y="150558"/>
                  </a:lnTo>
                  <a:lnTo>
                    <a:pt x="2153513" y="156718"/>
                  </a:lnTo>
                  <a:lnTo>
                    <a:pt x="2179599" y="173634"/>
                  </a:lnTo>
                  <a:lnTo>
                    <a:pt x="2197214" y="199021"/>
                  </a:lnTo>
                  <a:lnTo>
                    <a:pt x="2203691" y="230530"/>
                  </a:lnTo>
                  <a:lnTo>
                    <a:pt x="2201481" y="249707"/>
                  </a:lnTo>
                  <a:lnTo>
                    <a:pt x="2195233" y="266954"/>
                  </a:lnTo>
                  <a:lnTo>
                    <a:pt x="2185530" y="281889"/>
                  </a:lnTo>
                  <a:lnTo>
                    <a:pt x="2172944" y="294132"/>
                  </a:lnTo>
                  <a:lnTo>
                    <a:pt x="2172944" y="298246"/>
                  </a:lnTo>
                  <a:lnTo>
                    <a:pt x="2175027" y="302310"/>
                  </a:lnTo>
                  <a:lnTo>
                    <a:pt x="2175027" y="306438"/>
                  </a:lnTo>
                  <a:lnTo>
                    <a:pt x="2194483" y="291604"/>
                  </a:lnTo>
                  <a:lnTo>
                    <a:pt x="2209330" y="272338"/>
                  </a:lnTo>
                  <a:lnTo>
                    <a:pt x="2218817" y="249618"/>
                  </a:lnTo>
                  <a:lnTo>
                    <a:pt x="2222157" y="224383"/>
                  </a:lnTo>
                  <a:close/>
                </a:path>
                <a:path w="2287904" h="1256664">
                  <a:moveTo>
                    <a:pt x="2287740" y="220256"/>
                  </a:moveTo>
                  <a:lnTo>
                    <a:pt x="2281847" y="176618"/>
                  </a:lnTo>
                  <a:lnTo>
                    <a:pt x="2265184" y="137083"/>
                  </a:lnTo>
                  <a:lnTo>
                    <a:pt x="2239314" y="103352"/>
                  </a:lnTo>
                  <a:lnTo>
                    <a:pt x="2210447" y="80810"/>
                  </a:lnTo>
                  <a:lnTo>
                    <a:pt x="2205748" y="77139"/>
                  </a:lnTo>
                  <a:lnTo>
                    <a:pt x="2166023" y="60159"/>
                  </a:lnTo>
                  <a:lnTo>
                    <a:pt x="2121687" y="54114"/>
                  </a:lnTo>
                  <a:lnTo>
                    <a:pt x="2077326" y="60159"/>
                  </a:lnTo>
                  <a:lnTo>
                    <a:pt x="2037588" y="77139"/>
                  </a:lnTo>
                  <a:lnTo>
                    <a:pt x="2004021" y="103352"/>
                  </a:lnTo>
                  <a:lnTo>
                    <a:pt x="1978139" y="137083"/>
                  </a:lnTo>
                  <a:lnTo>
                    <a:pt x="1961476" y="176618"/>
                  </a:lnTo>
                  <a:lnTo>
                    <a:pt x="1955596" y="220256"/>
                  </a:lnTo>
                  <a:lnTo>
                    <a:pt x="1962226" y="267601"/>
                  </a:lnTo>
                  <a:lnTo>
                    <a:pt x="1980971" y="309753"/>
                  </a:lnTo>
                  <a:lnTo>
                    <a:pt x="2010092" y="344601"/>
                  </a:lnTo>
                  <a:lnTo>
                    <a:pt x="2047875" y="370027"/>
                  </a:lnTo>
                  <a:lnTo>
                    <a:pt x="2049907" y="365912"/>
                  </a:lnTo>
                  <a:lnTo>
                    <a:pt x="2049907" y="361848"/>
                  </a:lnTo>
                  <a:lnTo>
                    <a:pt x="2051939" y="357733"/>
                  </a:lnTo>
                  <a:lnTo>
                    <a:pt x="2021065" y="334924"/>
                  </a:lnTo>
                  <a:lnTo>
                    <a:pt x="1997125" y="304634"/>
                  </a:lnTo>
                  <a:lnTo>
                    <a:pt x="1981644" y="268579"/>
                  </a:lnTo>
                  <a:lnTo>
                    <a:pt x="1976145" y="228498"/>
                  </a:lnTo>
                  <a:lnTo>
                    <a:pt x="1983600" y="181635"/>
                  </a:lnTo>
                  <a:lnTo>
                    <a:pt x="2004339" y="141071"/>
                  </a:lnTo>
                  <a:lnTo>
                    <a:pt x="2035911" y="109169"/>
                  </a:lnTo>
                  <a:lnTo>
                    <a:pt x="2075840" y="88303"/>
                  </a:lnTo>
                  <a:lnTo>
                    <a:pt x="2121687" y="80810"/>
                  </a:lnTo>
                  <a:lnTo>
                    <a:pt x="2168525" y="88303"/>
                  </a:lnTo>
                  <a:lnTo>
                    <a:pt x="2209076" y="109169"/>
                  </a:lnTo>
                  <a:lnTo>
                    <a:pt x="2240965" y="141071"/>
                  </a:lnTo>
                  <a:lnTo>
                    <a:pt x="2261832" y="181635"/>
                  </a:lnTo>
                  <a:lnTo>
                    <a:pt x="2269325" y="228498"/>
                  </a:lnTo>
                  <a:lnTo>
                    <a:pt x="2263775" y="268579"/>
                  </a:lnTo>
                  <a:lnTo>
                    <a:pt x="2248027" y="304634"/>
                  </a:lnTo>
                  <a:lnTo>
                    <a:pt x="2223452" y="334924"/>
                  </a:lnTo>
                  <a:lnTo>
                    <a:pt x="2191397" y="357733"/>
                  </a:lnTo>
                  <a:lnTo>
                    <a:pt x="2193429" y="361848"/>
                  </a:lnTo>
                  <a:lnTo>
                    <a:pt x="2197544" y="370027"/>
                  </a:lnTo>
                  <a:lnTo>
                    <a:pt x="2234107" y="344601"/>
                  </a:lnTo>
                  <a:lnTo>
                    <a:pt x="2262619" y="309753"/>
                  </a:lnTo>
                  <a:lnTo>
                    <a:pt x="2281136" y="267601"/>
                  </a:lnTo>
                  <a:lnTo>
                    <a:pt x="2287740" y="220256"/>
                  </a:lnTo>
                  <a:close/>
                </a:path>
              </a:pathLst>
            </a:custGeom>
            <a:solidFill>
              <a:srgbClr val="FFFFFF"/>
            </a:solidFill>
          </p:spPr>
          <p:txBody>
            <a:bodyPr wrap="square" lIns="0" tIns="0" rIns="0" bIns="0" rtlCol="0"/>
            <a:lstStyle/>
            <a:p>
              <a:endParaRPr/>
            </a:p>
          </p:txBody>
        </p:sp>
        <p:pic>
          <p:nvPicPr>
            <p:cNvPr id="41" name="object 8">
              <a:extLst>
                <a:ext uri="{FF2B5EF4-FFF2-40B4-BE49-F238E27FC236}">
                  <a16:creationId xmlns:a16="http://schemas.microsoft.com/office/drawing/2014/main" id="{B3585C99-D78D-49F6-AFEF-BC178A7E8153}"/>
                </a:ext>
              </a:extLst>
            </p:cNvPr>
            <p:cNvPicPr/>
            <p:nvPr/>
          </p:nvPicPr>
          <p:blipFill>
            <a:blip r:embed="rId9" cstate="print"/>
            <a:stretch>
              <a:fillRect/>
            </a:stretch>
          </p:blipFill>
          <p:spPr>
            <a:xfrm>
              <a:off x="8112416" y="4424311"/>
              <a:ext cx="116636" cy="117475"/>
            </a:xfrm>
            <a:prstGeom prst="rect">
              <a:avLst/>
            </a:prstGeom>
          </p:spPr>
        </p:pic>
        <p:pic>
          <p:nvPicPr>
            <p:cNvPr id="42" name="object 9">
              <a:extLst>
                <a:ext uri="{FF2B5EF4-FFF2-40B4-BE49-F238E27FC236}">
                  <a16:creationId xmlns:a16="http://schemas.microsoft.com/office/drawing/2014/main" id="{4C02D245-50B9-4D15-A46E-1CE4692BC993}"/>
                </a:ext>
              </a:extLst>
            </p:cNvPr>
            <p:cNvPicPr/>
            <p:nvPr/>
          </p:nvPicPr>
          <p:blipFill>
            <a:blip r:embed="rId10" cstate="print"/>
            <a:stretch>
              <a:fillRect/>
            </a:stretch>
          </p:blipFill>
          <p:spPr>
            <a:xfrm>
              <a:off x="8277669" y="4424311"/>
              <a:ext cx="116636" cy="117475"/>
            </a:xfrm>
            <a:prstGeom prst="rect">
              <a:avLst/>
            </a:prstGeom>
          </p:spPr>
        </p:pic>
        <p:pic>
          <p:nvPicPr>
            <p:cNvPr id="43" name="object 10">
              <a:extLst>
                <a:ext uri="{FF2B5EF4-FFF2-40B4-BE49-F238E27FC236}">
                  <a16:creationId xmlns:a16="http://schemas.microsoft.com/office/drawing/2014/main" id="{6D902E07-A704-4E9D-B5BE-5EB67FD17D66}"/>
                </a:ext>
              </a:extLst>
            </p:cNvPr>
            <p:cNvPicPr/>
            <p:nvPr/>
          </p:nvPicPr>
          <p:blipFill>
            <a:blip r:embed="rId11" cstate="print"/>
            <a:stretch>
              <a:fillRect/>
            </a:stretch>
          </p:blipFill>
          <p:spPr>
            <a:xfrm>
              <a:off x="8182943" y="4191000"/>
              <a:ext cx="183028" cy="203352"/>
            </a:xfrm>
            <a:prstGeom prst="rect">
              <a:avLst/>
            </a:prstGeom>
          </p:spPr>
        </p:pic>
        <p:sp>
          <p:nvSpPr>
            <p:cNvPr id="44" name="object 11">
              <a:extLst>
                <a:ext uri="{FF2B5EF4-FFF2-40B4-BE49-F238E27FC236}">
                  <a16:creationId xmlns:a16="http://schemas.microsoft.com/office/drawing/2014/main" id="{43DD19B6-BE4C-4890-AB2A-781DE099BAC2}"/>
                </a:ext>
              </a:extLst>
            </p:cNvPr>
            <p:cNvSpPr/>
            <p:nvPr/>
          </p:nvSpPr>
          <p:spPr>
            <a:xfrm>
              <a:off x="6245123" y="3387381"/>
              <a:ext cx="2148840" cy="1102995"/>
            </a:xfrm>
            <a:custGeom>
              <a:avLst/>
              <a:gdLst/>
              <a:ahLst/>
              <a:cxnLst/>
              <a:rect l="l" t="t" r="r" b="b"/>
              <a:pathLst>
                <a:path w="2148840" h="1102995">
                  <a:moveTo>
                    <a:pt x="285953" y="45491"/>
                  </a:moveTo>
                  <a:lnTo>
                    <a:pt x="284060" y="36156"/>
                  </a:lnTo>
                  <a:lnTo>
                    <a:pt x="283756" y="34645"/>
                  </a:lnTo>
                  <a:lnTo>
                    <a:pt x="277774" y="25781"/>
                  </a:lnTo>
                  <a:lnTo>
                    <a:pt x="268922" y="19799"/>
                  </a:lnTo>
                  <a:lnTo>
                    <a:pt x="258114" y="17602"/>
                  </a:lnTo>
                  <a:lnTo>
                    <a:pt x="248843" y="17602"/>
                  </a:lnTo>
                  <a:lnTo>
                    <a:pt x="248843" y="60325"/>
                  </a:lnTo>
                  <a:lnTo>
                    <a:pt x="248843" y="123672"/>
                  </a:lnTo>
                  <a:lnTo>
                    <a:pt x="248843" y="203593"/>
                  </a:lnTo>
                  <a:lnTo>
                    <a:pt x="247370" y="210832"/>
                  </a:lnTo>
                  <a:lnTo>
                    <a:pt x="243382" y="216725"/>
                  </a:lnTo>
                  <a:lnTo>
                    <a:pt x="237477" y="220700"/>
                  </a:lnTo>
                  <a:lnTo>
                    <a:pt x="230238" y="222148"/>
                  </a:lnTo>
                  <a:lnTo>
                    <a:pt x="223024" y="220700"/>
                  </a:lnTo>
                  <a:lnTo>
                    <a:pt x="217119" y="216725"/>
                  </a:lnTo>
                  <a:lnTo>
                    <a:pt x="213144" y="210832"/>
                  </a:lnTo>
                  <a:lnTo>
                    <a:pt x="211683" y="203593"/>
                  </a:lnTo>
                  <a:lnTo>
                    <a:pt x="213144" y="196354"/>
                  </a:lnTo>
                  <a:lnTo>
                    <a:pt x="248843" y="203593"/>
                  </a:lnTo>
                  <a:lnTo>
                    <a:pt x="248843" y="123672"/>
                  </a:lnTo>
                  <a:lnTo>
                    <a:pt x="243281" y="129222"/>
                  </a:lnTo>
                  <a:lnTo>
                    <a:pt x="118872" y="129222"/>
                  </a:lnTo>
                  <a:lnTo>
                    <a:pt x="118872" y="203593"/>
                  </a:lnTo>
                  <a:lnTo>
                    <a:pt x="117398" y="210832"/>
                  </a:lnTo>
                  <a:lnTo>
                    <a:pt x="113398" y="216725"/>
                  </a:lnTo>
                  <a:lnTo>
                    <a:pt x="107492" y="220700"/>
                  </a:lnTo>
                  <a:lnTo>
                    <a:pt x="100317" y="222148"/>
                  </a:lnTo>
                  <a:lnTo>
                    <a:pt x="93065" y="220700"/>
                  </a:lnTo>
                  <a:lnTo>
                    <a:pt x="87134" y="216725"/>
                  </a:lnTo>
                  <a:lnTo>
                    <a:pt x="83121" y="210832"/>
                  </a:lnTo>
                  <a:lnTo>
                    <a:pt x="81661" y="203593"/>
                  </a:lnTo>
                  <a:lnTo>
                    <a:pt x="83121" y="196354"/>
                  </a:lnTo>
                  <a:lnTo>
                    <a:pt x="87134" y="190449"/>
                  </a:lnTo>
                  <a:lnTo>
                    <a:pt x="93065" y="186461"/>
                  </a:lnTo>
                  <a:lnTo>
                    <a:pt x="100317" y="184988"/>
                  </a:lnTo>
                  <a:lnTo>
                    <a:pt x="107492" y="186461"/>
                  </a:lnTo>
                  <a:lnTo>
                    <a:pt x="113398" y="190449"/>
                  </a:lnTo>
                  <a:lnTo>
                    <a:pt x="117398" y="196354"/>
                  </a:lnTo>
                  <a:lnTo>
                    <a:pt x="118872" y="203593"/>
                  </a:lnTo>
                  <a:lnTo>
                    <a:pt x="118872" y="129222"/>
                  </a:lnTo>
                  <a:lnTo>
                    <a:pt x="87261" y="129222"/>
                  </a:lnTo>
                  <a:lnTo>
                    <a:pt x="81661" y="123672"/>
                  </a:lnTo>
                  <a:lnTo>
                    <a:pt x="81661" y="60325"/>
                  </a:lnTo>
                  <a:lnTo>
                    <a:pt x="87261" y="54813"/>
                  </a:lnTo>
                  <a:lnTo>
                    <a:pt x="243281" y="54813"/>
                  </a:lnTo>
                  <a:lnTo>
                    <a:pt x="248843" y="60325"/>
                  </a:lnTo>
                  <a:lnTo>
                    <a:pt x="248843" y="17602"/>
                  </a:lnTo>
                  <a:lnTo>
                    <a:pt x="230238" y="17602"/>
                  </a:lnTo>
                  <a:lnTo>
                    <a:pt x="230238" y="37058"/>
                  </a:lnTo>
                  <a:lnTo>
                    <a:pt x="230238" y="46532"/>
                  </a:lnTo>
                  <a:lnTo>
                    <a:pt x="229450" y="47320"/>
                  </a:lnTo>
                  <a:lnTo>
                    <a:pt x="101104" y="47320"/>
                  </a:lnTo>
                  <a:lnTo>
                    <a:pt x="100317" y="46532"/>
                  </a:lnTo>
                  <a:lnTo>
                    <a:pt x="100317" y="37058"/>
                  </a:lnTo>
                  <a:lnTo>
                    <a:pt x="101104" y="36156"/>
                  </a:lnTo>
                  <a:lnTo>
                    <a:pt x="229450" y="36156"/>
                  </a:lnTo>
                  <a:lnTo>
                    <a:pt x="230238" y="37058"/>
                  </a:lnTo>
                  <a:lnTo>
                    <a:pt x="230238" y="17602"/>
                  </a:lnTo>
                  <a:lnTo>
                    <a:pt x="191249" y="17602"/>
                  </a:lnTo>
                  <a:lnTo>
                    <a:pt x="191249" y="14287"/>
                  </a:lnTo>
                  <a:lnTo>
                    <a:pt x="192532" y="14287"/>
                  </a:lnTo>
                  <a:lnTo>
                    <a:pt x="195757" y="11061"/>
                  </a:lnTo>
                  <a:lnTo>
                    <a:pt x="195757" y="3175"/>
                  </a:lnTo>
                  <a:lnTo>
                    <a:pt x="192532" y="0"/>
                  </a:lnTo>
                  <a:lnTo>
                    <a:pt x="184696" y="0"/>
                  </a:lnTo>
                  <a:lnTo>
                    <a:pt x="181419" y="3175"/>
                  </a:lnTo>
                  <a:lnTo>
                    <a:pt x="181419" y="11061"/>
                  </a:lnTo>
                  <a:lnTo>
                    <a:pt x="184696" y="14287"/>
                  </a:lnTo>
                  <a:lnTo>
                    <a:pt x="185991" y="14287"/>
                  </a:lnTo>
                  <a:lnTo>
                    <a:pt x="185991" y="17602"/>
                  </a:lnTo>
                  <a:lnTo>
                    <a:pt x="144564" y="17602"/>
                  </a:lnTo>
                  <a:lnTo>
                    <a:pt x="144564" y="14287"/>
                  </a:lnTo>
                  <a:lnTo>
                    <a:pt x="145859" y="14287"/>
                  </a:lnTo>
                  <a:lnTo>
                    <a:pt x="149034" y="11061"/>
                  </a:lnTo>
                  <a:lnTo>
                    <a:pt x="149034" y="3175"/>
                  </a:lnTo>
                  <a:lnTo>
                    <a:pt x="145859" y="0"/>
                  </a:lnTo>
                  <a:lnTo>
                    <a:pt x="137960" y="0"/>
                  </a:lnTo>
                  <a:lnTo>
                    <a:pt x="134785" y="3175"/>
                  </a:lnTo>
                  <a:lnTo>
                    <a:pt x="134785" y="11061"/>
                  </a:lnTo>
                  <a:lnTo>
                    <a:pt x="137960" y="14287"/>
                  </a:lnTo>
                  <a:lnTo>
                    <a:pt x="139306" y="14287"/>
                  </a:lnTo>
                  <a:lnTo>
                    <a:pt x="139306" y="17602"/>
                  </a:lnTo>
                  <a:lnTo>
                    <a:pt x="72428" y="17602"/>
                  </a:lnTo>
                  <a:lnTo>
                    <a:pt x="61582" y="19799"/>
                  </a:lnTo>
                  <a:lnTo>
                    <a:pt x="52717" y="25781"/>
                  </a:lnTo>
                  <a:lnTo>
                    <a:pt x="46736" y="34645"/>
                  </a:lnTo>
                  <a:lnTo>
                    <a:pt x="44551" y="45491"/>
                  </a:lnTo>
                  <a:lnTo>
                    <a:pt x="44551" y="234594"/>
                  </a:lnTo>
                  <a:lnTo>
                    <a:pt x="69303" y="259359"/>
                  </a:lnTo>
                  <a:lnTo>
                    <a:pt x="261188" y="259359"/>
                  </a:lnTo>
                  <a:lnTo>
                    <a:pt x="285953" y="234594"/>
                  </a:lnTo>
                  <a:lnTo>
                    <a:pt x="285953" y="222148"/>
                  </a:lnTo>
                  <a:lnTo>
                    <a:pt x="285953" y="184988"/>
                  </a:lnTo>
                  <a:lnTo>
                    <a:pt x="285953" y="129222"/>
                  </a:lnTo>
                  <a:lnTo>
                    <a:pt x="285953" y="54813"/>
                  </a:lnTo>
                  <a:lnTo>
                    <a:pt x="285953" y="47320"/>
                  </a:lnTo>
                  <a:lnTo>
                    <a:pt x="285953" y="45491"/>
                  </a:lnTo>
                  <a:close/>
                </a:path>
                <a:path w="2148840" h="1102995">
                  <a:moveTo>
                    <a:pt x="303415" y="82550"/>
                  </a:moveTo>
                  <a:lnTo>
                    <a:pt x="299008" y="75615"/>
                  </a:lnTo>
                  <a:lnTo>
                    <a:pt x="295122" y="68046"/>
                  </a:lnTo>
                  <a:lnTo>
                    <a:pt x="291795" y="59817"/>
                  </a:lnTo>
                  <a:lnTo>
                    <a:pt x="289077" y="50888"/>
                  </a:lnTo>
                  <a:lnTo>
                    <a:pt x="289077" y="224282"/>
                  </a:lnTo>
                  <a:lnTo>
                    <a:pt x="291553" y="216585"/>
                  </a:lnTo>
                  <a:lnTo>
                    <a:pt x="294779" y="209169"/>
                  </a:lnTo>
                  <a:lnTo>
                    <a:pt x="298716" y="202120"/>
                  </a:lnTo>
                  <a:lnTo>
                    <a:pt x="303415" y="195503"/>
                  </a:lnTo>
                  <a:lnTo>
                    <a:pt x="303415" y="82550"/>
                  </a:lnTo>
                  <a:close/>
                </a:path>
                <a:path w="2148840" h="1102995">
                  <a:moveTo>
                    <a:pt x="318439" y="100101"/>
                  </a:moveTo>
                  <a:lnTo>
                    <a:pt x="314223" y="96240"/>
                  </a:lnTo>
                  <a:lnTo>
                    <a:pt x="310210" y="91871"/>
                  </a:lnTo>
                  <a:lnTo>
                    <a:pt x="306590" y="86855"/>
                  </a:lnTo>
                  <a:lnTo>
                    <a:pt x="306590" y="191439"/>
                  </a:lnTo>
                  <a:lnTo>
                    <a:pt x="310045" y="187172"/>
                  </a:lnTo>
                  <a:lnTo>
                    <a:pt x="314032" y="183349"/>
                  </a:lnTo>
                  <a:lnTo>
                    <a:pt x="318439" y="179882"/>
                  </a:lnTo>
                  <a:lnTo>
                    <a:pt x="318439" y="100101"/>
                  </a:lnTo>
                  <a:close/>
                </a:path>
                <a:path w="2148840" h="1102995">
                  <a:moveTo>
                    <a:pt x="330593" y="352374"/>
                  </a:moveTo>
                  <a:lnTo>
                    <a:pt x="322287" y="342099"/>
                  </a:lnTo>
                  <a:lnTo>
                    <a:pt x="306539" y="322618"/>
                  </a:lnTo>
                  <a:lnTo>
                    <a:pt x="306539" y="342099"/>
                  </a:lnTo>
                  <a:lnTo>
                    <a:pt x="23964" y="342099"/>
                  </a:lnTo>
                  <a:lnTo>
                    <a:pt x="46837" y="313728"/>
                  </a:lnTo>
                  <a:lnTo>
                    <a:pt x="283667" y="313728"/>
                  </a:lnTo>
                  <a:lnTo>
                    <a:pt x="306539" y="342099"/>
                  </a:lnTo>
                  <a:lnTo>
                    <a:pt x="306539" y="322618"/>
                  </a:lnTo>
                  <a:lnTo>
                    <a:pt x="299364" y="313728"/>
                  </a:lnTo>
                  <a:lnTo>
                    <a:pt x="291388" y="303847"/>
                  </a:lnTo>
                  <a:lnTo>
                    <a:pt x="275971" y="284772"/>
                  </a:lnTo>
                  <a:lnTo>
                    <a:pt x="275971" y="303847"/>
                  </a:lnTo>
                  <a:lnTo>
                    <a:pt x="54521" y="303847"/>
                  </a:lnTo>
                  <a:lnTo>
                    <a:pt x="72580" y="281584"/>
                  </a:lnTo>
                  <a:lnTo>
                    <a:pt x="257924" y="281584"/>
                  </a:lnTo>
                  <a:lnTo>
                    <a:pt x="275971" y="303847"/>
                  </a:lnTo>
                  <a:lnTo>
                    <a:pt x="275971" y="284772"/>
                  </a:lnTo>
                  <a:lnTo>
                    <a:pt x="273405" y="281584"/>
                  </a:lnTo>
                  <a:lnTo>
                    <a:pt x="265417" y="271703"/>
                  </a:lnTo>
                  <a:lnTo>
                    <a:pt x="259003" y="263766"/>
                  </a:lnTo>
                  <a:lnTo>
                    <a:pt x="245325" y="263766"/>
                  </a:lnTo>
                  <a:lnTo>
                    <a:pt x="251714" y="271703"/>
                  </a:lnTo>
                  <a:lnTo>
                    <a:pt x="78828" y="271703"/>
                  </a:lnTo>
                  <a:lnTo>
                    <a:pt x="85229" y="263766"/>
                  </a:lnTo>
                  <a:lnTo>
                    <a:pt x="71488" y="263766"/>
                  </a:lnTo>
                  <a:lnTo>
                    <a:pt x="0" y="352374"/>
                  </a:lnTo>
                  <a:lnTo>
                    <a:pt x="330593" y="352374"/>
                  </a:lnTo>
                  <a:close/>
                </a:path>
                <a:path w="2148840" h="1102995">
                  <a:moveTo>
                    <a:pt x="332320" y="111125"/>
                  </a:moveTo>
                  <a:lnTo>
                    <a:pt x="328358" y="108394"/>
                  </a:lnTo>
                  <a:lnTo>
                    <a:pt x="324294" y="105460"/>
                  </a:lnTo>
                  <a:lnTo>
                    <a:pt x="320522" y="101942"/>
                  </a:lnTo>
                  <a:lnTo>
                    <a:pt x="320522" y="178485"/>
                  </a:lnTo>
                  <a:lnTo>
                    <a:pt x="332320" y="170700"/>
                  </a:lnTo>
                  <a:lnTo>
                    <a:pt x="332320" y="111125"/>
                  </a:lnTo>
                  <a:close/>
                </a:path>
                <a:path w="2148840" h="1102995">
                  <a:moveTo>
                    <a:pt x="346227" y="119253"/>
                  </a:moveTo>
                  <a:lnTo>
                    <a:pt x="342404" y="117322"/>
                  </a:lnTo>
                  <a:lnTo>
                    <a:pt x="338378" y="115087"/>
                  </a:lnTo>
                  <a:lnTo>
                    <a:pt x="334403" y="112458"/>
                  </a:lnTo>
                  <a:lnTo>
                    <a:pt x="334403" y="169506"/>
                  </a:lnTo>
                  <a:lnTo>
                    <a:pt x="338124" y="167627"/>
                  </a:lnTo>
                  <a:lnTo>
                    <a:pt x="342099" y="165989"/>
                  </a:lnTo>
                  <a:lnTo>
                    <a:pt x="346227" y="164604"/>
                  </a:lnTo>
                  <a:lnTo>
                    <a:pt x="346227" y="119253"/>
                  </a:lnTo>
                  <a:close/>
                </a:path>
                <a:path w="2148840" h="1102995">
                  <a:moveTo>
                    <a:pt x="359130" y="125006"/>
                  </a:moveTo>
                  <a:lnTo>
                    <a:pt x="355346" y="123621"/>
                  </a:lnTo>
                  <a:lnTo>
                    <a:pt x="351370" y="121932"/>
                  </a:lnTo>
                  <a:lnTo>
                    <a:pt x="347319" y="119799"/>
                  </a:lnTo>
                  <a:lnTo>
                    <a:pt x="347319" y="164299"/>
                  </a:lnTo>
                  <a:lnTo>
                    <a:pt x="359130" y="161226"/>
                  </a:lnTo>
                  <a:lnTo>
                    <a:pt x="359130" y="125006"/>
                  </a:lnTo>
                  <a:close/>
                </a:path>
                <a:path w="2148840" h="1102995">
                  <a:moveTo>
                    <a:pt x="371957" y="129324"/>
                  </a:moveTo>
                  <a:lnTo>
                    <a:pt x="368592" y="128485"/>
                  </a:lnTo>
                  <a:lnTo>
                    <a:pt x="364566" y="127190"/>
                  </a:lnTo>
                  <a:lnTo>
                    <a:pt x="360172" y="125412"/>
                  </a:lnTo>
                  <a:lnTo>
                    <a:pt x="360172" y="160972"/>
                  </a:lnTo>
                  <a:lnTo>
                    <a:pt x="371957" y="159245"/>
                  </a:lnTo>
                  <a:lnTo>
                    <a:pt x="371957" y="129324"/>
                  </a:lnTo>
                  <a:close/>
                </a:path>
                <a:path w="2148840" h="1102995">
                  <a:moveTo>
                    <a:pt x="383997" y="145338"/>
                  </a:moveTo>
                  <a:lnTo>
                    <a:pt x="383324" y="135813"/>
                  </a:lnTo>
                  <a:lnTo>
                    <a:pt x="381355" y="131559"/>
                  </a:lnTo>
                  <a:lnTo>
                    <a:pt x="377024" y="130771"/>
                  </a:lnTo>
                  <a:lnTo>
                    <a:pt x="373011" y="129679"/>
                  </a:lnTo>
                  <a:lnTo>
                    <a:pt x="373011" y="159092"/>
                  </a:lnTo>
                  <a:lnTo>
                    <a:pt x="381889" y="158445"/>
                  </a:lnTo>
                  <a:lnTo>
                    <a:pt x="383476" y="154698"/>
                  </a:lnTo>
                  <a:lnTo>
                    <a:pt x="383997" y="145338"/>
                  </a:lnTo>
                  <a:close/>
                </a:path>
                <a:path w="2148840" h="1102995">
                  <a:moveTo>
                    <a:pt x="2148382" y="998385"/>
                  </a:moveTo>
                  <a:lnTo>
                    <a:pt x="2148141" y="996543"/>
                  </a:lnTo>
                  <a:lnTo>
                    <a:pt x="2147100" y="995057"/>
                  </a:lnTo>
                  <a:lnTo>
                    <a:pt x="2145614" y="994067"/>
                  </a:lnTo>
                  <a:lnTo>
                    <a:pt x="2143772" y="993775"/>
                  </a:lnTo>
                  <a:lnTo>
                    <a:pt x="2007450" y="993775"/>
                  </a:lnTo>
                  <a:lnTo>
                    <a:pt x="2007450" y="976858"/>
                  </a:lnTo>
                  <a:lnTo>
                    <a:pt x="2006993" y="975017"/>
                  </a:lnTo>
                  <a:lnTo>
                    <a:pt x="2006053" y="973683"/>
                  </a:lnTo>
                  <a:lnTo>
                    <a:pt x="2004669" y="972540"/>
                  </a:lnTo>
                  <a:lnTo>
                    <a:pt x="2002828" y="972146"/>
                  </a:lnTo>
                  <a:lnTo>
                    <a:pt x="1839620" y="972146"/>
                  </a:lnTo>
                  <a:lnTo>
                    <a:pt x="1837639" y="972540"/>
                  </a:lnTo>
                  <a:lnTo>
                    <a:pt x="1836293" y="973683"/>
                  </a:lnTo>
                  <a:lnTo>
                    <a:pt x="1835302" y="975017"/>
                  </a:lnTo>
                  <a:lnTo>
                    <a:pt x="1834857" y="976858"/>
                  </a:lnTo>
                  <a:lnTo>
                    <a:pt x="1834857" y="1097800"/>
                  </a:lnTo>
                  <a:lnTo>
                    <a:pt x="1835302" y="1099781"/>
                  </a:lnTo>
                  <a:lnTo>
                    <a:pt x="1836293" y="1101318"/>
                  </a:lnTo>
                  <a:lnTo>
                    <a:pt x="1837639" y="1102271"/>
                  </a:lnTo>
                  <a:lnTo>
                    <a:pt x="1839620" y="1102563"/>
                  </a:lnTo>
                  <a:lnTo>
                    <a:pt x="1848700" y="1102563"/>
                  </a:lnTo>
                  <a:lnTo>
                    <a:pt x="1848446" y="1095273"/>
                  </a:lnTo>
                  <a:lnTo>
                    <a:pt x="1848891" y="1087488"/>
                  </a:lnTo>
                  <a:lnTo>
                    <a:pt x="1866061" y="1046302"/>
                  </a:lnTo>
                  <a:lnTo>
                    <a:pt x="1902714" y="1021600"/>
                  </a:lnTo>
                  <a:lnTo>
                    <a:pt x="1925586" y="1018184"/>
                  </a:lnTo>
                  <a:lnTo>
                    <a:pt x="1933524" y="1018425"/>
                  </a:lnTo>
                  <a:lnTo>
                    <a:pt x="1974697" y="1035786"/>
                  </a:lnTo>
                  <a:lnTo>
                    <a:pt x="1999259" y="1072451"/>
                  </a:lnTo>
                  <a:lnTo>
                    <a:pt x="2002828" y="1095273"/>
                  </a:lnTo>
                  <a:lnTo>
                    <a:pt x="2002434" y="1102563"/>
                  </a:lnTo>
                  <a:lnTo>
                    <a:pt x="2014093" y="1102563"/>
                  </a:lnTo>
                  <a:lnTo>
                    <a:pt x="2013699" y="1095273"/>
                  </a:lnTo>
                  <a:lnTo>
                    <a:pt x="2014093" y="1087488"/>
                  </a:lnTo>
                  <a:lnTo>
                    <a:pt x="2015185" y="1079741"/>
                  </a:lnTo>
                  <a:lnTo>
                    <a:pt x="2036470" y="1040752"/>
                  </a:lnTo>
                  <a:lnTo>
                    <a:pt x="2075408" y="1019771"/>
                  </a:lnTo>
                  <a:lnTo>
                    <a:pt x="2090940" y="1018184"/>
                  </a:lnTo>
                  <a:lnTo>
                    <a:pt x="2098433" y="1018425"/>
                  </a:lnTo>
                  <a:lnTo>
                    <a:pt x="2138121" y="1034453"/>
                  </a:lnTo>
                  <a:lnTo>
                    <a:pt x="2148382" y="1043927"/>
                  </a:lnTo>
                  <a:lnTo>
                    <a:pt x="2148382" y="1018184"/>
                  </a:lnTo>
                  <a:lnTo>
                    <a:pt x="2148382" y="998385"/>
                  </a:lnTo>
                  <a:close/>
                </a:path>
              </a:pathLst>
            </a:custGeom>
            <a:solidFill>
              <a:srgbClr val="FFFFFF"/>
            </a:solidFill>
          </p:spPr>
          <p:txBody>
            <a:bodyPr wrap="square" lIns="0" tIns="0" rIns="0" bIns="0" rtlCol="0"/>
            <a:lstStyle/>
            <a:p>
              <a:endParaRPr/>
            </a:p>
          </p:txBody>
        </p:sp>
        <p:sp>
          <p:nvSpPr>
            <p:cNvPr id="45" name="object 12">
              <a:extLst>
                <a:ext uri="{FF2B5EF4-FFF2-40B4-BE49-F238E27FC236}">
                  <a16:creationId xmlns:a16="http://schemas.microsoft.com/office/drawing/2014/main" id="{226A7170-EDE5-4126-BFA5-1F42F68C861A}"/>
                </a:ext>
              </a:extLst>
            </p:cNvPr>
            <p:cNvSpPr/>
            <p:nvPr/>
          </p:nvSpPr>
          <p:spPr>
            <a:xfrm>
              <a:off x="242239" y="2343150"/>
              <a:ext cx="2896235" cy="2896235"/>
            </a:xfrm>
            <a:custGeom>
              <a:avLst/>
              <a:gdLst/>
              <a:ahLst/>
              <a:cxnLst/>
              <a:rect l="l" t="t" r="r" b="b"/>
              <a:pathLst>
                <a:path w="2896235" h="2896235">
                  <a:moveTo>
                    <a:pt x="2896095" y="2896146"/>
                  </a:moveTo>
                  <a:lnTo>
                    <a:pt x="0" y="2896146"/>
                  </a:lnTo>
                  <a:lnTo>
                    <a:pt x="0" y="0"/>
                  </a:lnTo>
                  <a:lnTo>
                    <a:pt x="2896095" y="0"/>
                  </a:lnTo>
                  <a:lnTo>
                    <a:pt x="2896095" y="2896146"/>
                  </a:lnTo>
                  <a:close/>
                </a:path>
              </a:pathLst>
            </a:custGeom>
            <a:solidFill>
              <a:srgbClr val="005594"/>
            </a:solidFill>
          </p:spPr>
          <p:txBody>
            <a:bodyPr wrap="square" lIns="0" tIns="0" rIns="0" bIns="0" rtlCol="0"/>
            <a:lstStyle/>
            <a:p>
              <a:endParaRPr/>
            </a:p>
          </p:txBody>
        </p:sp>
      </p:grpSp>
      <p:sp>
        <p:nvSpPr>
          <p:cNvPr id="46" name="object 13">
            <a:extLst>
              <a:ext uri="{FF2B5EF4-FFF2-40B4-BE49-F238E27FC236}">
                <a16:creationId xmlns:a16="http://schemas.microsoft.com/office/drawing/2014/main" id="{102FDDBB-B361-4DDB-BF35-D7A35991DE17}"/>
              </a:ext>
            </a:extLst>
          </p:cNvPr>
          <p:cNvSpPr txBox="1"/>
          <p:nvPr/>
        </p:nvSpPr>
        <p:spPr>
          <a:xfrm>
            <a:off x="4066226" y="917580"/>
            <a:ext cx="2644692" cy="422552"/>
          </a:xfrm>
          <a:prstGeom prst="rect">
            <a:avLst/>
          </a:prstGeom>
        </p:spPr>
        <p:txBody>
          <a:bodyPr vert="horz" wrap="square" lIns="0" tIns="52705" rIns="0" bIns="0" rtlCol="0">
            <a:spAutoFit/>
          </a:bodyPr>
          <a:lstStyle/>
          <a:p>
            <a:pPr marL="156845">
              <a:lnSpc>
                <a:spcPct val="100000"/>
              </a:lnSpc>
              <a:spcBef>
                <a:spcPts val="415"/>
              </a:spcBef>
            </a:pPr>
            <a:r>
              <a:rPr sz="2400" b="0" spc="-10" dirty="0">
                <a:solidFill>
                  <a:srgbClr val="FFFFFF"/>
                </a:solidFill>
                <a:latin typeface="Segoe UI Light"/>
                <a:cs typeface="Segoe UI Light"/>
              </a:rPr>
              <a:t>Structured</a:t>
            </a:r>
            <a:endParaRPr sz="2400" dirty="0">
              <a:latin typeface="Segoe UI Light"/>
              <a:cs typeface="Segoe UI Light"/>
            </a:endParaRPr>
          </a:p>
        </p:txBody>
      </p:sp>
      <p:grpSp>
        <p:nvGrpSpPr>
          <p:cNvPr id="47" name="object 14">
            <a:extLst>
              <a:ext uri="{FF2B5EF4-FFF2-40B4-BE49-F238E27FC236}">
                <a16:creationId xmlns:a16="http://schemas.microsoft.com/office/drawing/2014/main" id="{1BAEFBAA-30A3-4ECC-A4D4-8845651DF2D6}"/>
              </a:ext>
            </a:extLst>
          </p:cNvPr>
          <p:cNvGrpSpPr/>
          <p:nvPr/>
        </p:nvGrpSpPr>
        <p:grpSpPr>
          <a:xfrm>
            <a:off x="4462161" y="839519"/>
            <a:ext cx="4606902" cy="2644692"/>
            <a:chOff x="978947" y="2343150"/>
            <a:chExt cx="5045075" cy="2896235"/>
          </a:xfrm>
        </p:grpSpPr>
        <p:sp>
          <p:nvSpPr>
            <p:cNvPr id="48" name="object 15">
              <a:extLst>
                <a:ext uri="{FF2B5EF4-FFF2-40B4-BE49-F238E27FC236}">
                  <a16:creationId xmlns:a16="http://schemas.microsoft.com/office/drawing/2014/main" id="{A5098B1E-F87B-4369-A28C-5F16843E4D5D}"/>
                </a:ext>
              </a:extLst>
            </p:cNvPr>
            <p:cNvSpPr/>
            <p:nvPr/>
          </p:nvSpPr>
          <p:spPr>
            <a:xfrm>
              <a:off x="978941" y="3314699"/>
              <a:ext cx="1416050" cy="1339850"/>
            </a:xfrm>
            <a:custGeom>
              <a:avLst/>
              <a:gdLst/>
              <a:ahLst/>
              <a:cxnLst/>
              <a:rect l="l" t="t" r="r" b="b"/>
              <a:pathLst>
                <a:path w="1416050" h="1339850">
                  <a:moveTo>
                    <a:pt x="109029" y="353758"/>
                  </a:moveTo>
                  <a:lnTo>
                    <a:pt x="56362" y="353758"/>
                  </a:lnTo>
                  <a:lnTo>
                    <a:pt x="56362" y="406450"/>
                  </a:lnTo>
                  <a:lnTo>
                    <a:pt x="109029" y="406450"/>
                  </a:lnTo>
                  <a:lnTo>
                    <a:pt x="109029" y="353758"/>
                  </a:lnTo>
                  <a:close/>
                </a:path>
                <a:path w="1416050" h="1339850">
                  <a:moveTo>
                    <a:pt x="109029" y="276021"/>
                  </a:moveTo>
                  <a:lnTo>
                    <a:pt x="56362" y="276021"/>
                  </a:lnTo>
                  <a:lnTo>
                    <a:pt x="56362" y="328663"/>
                  </a:lnTo>
                  <a:lnTo>
                    <a:pt x="109029" y="328663"/>
                  </a:lnTo>
                  <a:lnTo>
                    <a:pt x="109029" y="276021"/>
                  </a:lnTo>
                  <a:close/>
                </a:path>
                <a:path w="1416050" h="1339850">
                  <a:moveTo>
                    <a:pt x="109029" y="198234"/>
                  </a:moveTo>
                  <a:lnTo>
                    <a:pt x="56362" y="198234"/>
                  </a:lnTo>
                  <a:lnTo>
                    <a:pt x="56362" y="250875"/>
                  </a:lnTo>
                  <a:lnTo>
                    <a:pt x="109029" y="250875"/>
                  </a:lnTo>
                  <a:lnTo>
                    <a:pt x="109029" y="198234"/>
                  </a:lnTo>
                  <a:close/>
                </a:path>
                <a:path w="1416050" h="1339850">
                  <a:moveTo>
                    <a:pt x="182816" y="1244549"/>
                  </a:moveTo>
                  <a:lnTo>
                    <a:pt x="180263" y="1231188"/>
                  </a:lnTo>
                  <a:lnTo>
                    <a:pt x="173215" y="1220546"/>
                  </a:lnTo>
                  <a:lnTo>
                    <a:pt x="162547" y="1213510"/>
                  </a:lnTo>
                  <a:lnTo>
                    <a:pt x="149174" y="1210970"/>
                  </a:lnTo>
                  <a:lnTo>
                    <a:pt x="135851" y="1213510"/>
                  </a:lnTo>
                  <a:lnTo>
                    <a:pt x="125222" y="1220546"/>
                  </a:lnTo>
                  <a:lnTo>
                    <a:pt x="118186" y="1231188"/>
                  </a:lnTo>
                  <a:lnTo>
                    <a:pt x="115646" y="1244549"/>
                  </a:lnTo>
                  <a:lnTo>
                    <a:pt x="118186" y="1257909"/>
                  </a:lnTo>
                  <a:lnTo>
                    <a:pt x="125222" y="1268552"/>
                  </a:lnTo>
                  <a:lnTo>
                    <a:pt x="135851" y="1275600"/>
                  </a:lnTo>
                  <a:lnTo>
                    <a:pt x="149174" y="1278140"/>
                  </a:lnTo>
                  <a:lnTo>
                    <a:pt x="162547" y="1275600"/>
                  </a:lnTo>
                  <a:lnTo>
                    <a:pt x="173215" y="1268552"/>
                  </a:lnTo>
                  <a:lnTo>
                    <a:pt x="180263" y="1257909"/>
                  </a:lnTo>
                  <a:lnTo>
                    <a:pt x="182816" y="1244549"/>
                  </a:lnTo>
                  <a:close/>
                </a:path>
                <a:path w="1416050" h="1339850">
                  <a:moveTo>
                    <a:pt x="187604" y="353758"/>
                  </a:moveTo>
                  <a:lnTo>
                    <a:pt x="134937" y="353758"/>
                  </a:lnTo>
                  <a:lnTo>
                    <a:pt x="134937" y="406450"/>
                  </a:lnTo>
                  <a:lnTo>
                    <a:pt x="187604" y="406450"/>
                  </a:lnTo>
                  <a:lnTo>
                    <a:pt x="187604" y="353758"/>
                  </a:lnTo>
                  <a:close/>
                </a:path>
                <a:path w="1416050" h="1339850">
                  <a:moveTo>
                    <a:pt x="187604" y="276021"/>
                  </a:moveTo>
                  <a:lnTo>
                    <a:pt x="134937" y="276021"/>
                  </a:lnTo>
                  <a:lnTo>
                    <a:pt x="134937" y="328663"/>
                  </a:lnTo>
                  <a:lnTo>
                    <a:pt x="187604" y="328663"/>
                  </a:lnTo>
                  <a:lnTo>
                    <a:pt x="187604" y="276021"/>
                  </a:lnTo>
                  <a:close/>
                </a:path>
                <a:path w="1416050" h="1339850">
                  <a:moveTo>
                    <a:pt x="187604" y="198234"/>
                  </a:moveTo>
                  <a:lnTo>
                    <a:pt x="134937" y="198234"/>
                  </a:lnTo>
                  <a:lnTo>
                    <a:pt x="134937" y="250875"/>
                  </a:lnTo>
                  <a:lnTo>
                    <a:pt x="187604" y="250875"/>
                  </a:lnTo>
                  <a:lnTo>
                    <a:pt x="187604" y="198234"/>
                  </a:lnTo>
                  <a:close/>
                </a:path>
                <a:path w="1416050" h="1339850">
                  <a:moveTo>
                    <a:pt x="187604" y="119659"/>
                  </a:moveTo>
                  <a:lnTo>
                    <a:pt x="134937" y="119659"/>
                  </a:lnTo>
                  <a:lnTo>
                    <a:pt x="134937" y="172300"/>
                  </a:lnTo>
                  <a:lnTo>
                    <a:pt x="187604" y="172300"/>
                  </a:lnTo>
                  <a:lnTo>
                    <a:pt x="187604" y="119659"/>
                  </a:lnTo>
                  <a:close/>
                </a:path>
                <a:path w="1416050" h="1339850">
                  <a:moveTo>
                    <a:pt x="266192" y="353758"/>
                  </a:moveTo>
                  <a:lnTo>
                    <a:pt x="214363" y="353758"/>
                  </a:lnTo>
                  <a:lnTo>
                    <a:pt x="214363" y="406450"/>
                  </a:lnTo>
                  <a:lnTo>
                    <a:pt x="266192" y="406450"/>
                  </a:lnTo>
                  <a:lnTo>
                    <a:pt x="266192" y="353758"/>
                  </a:lnTo>
                  <a:close/>
                </a:path>
                <a:path w="1416050" h="1339850">
                  <a:moveTo>
                    <a:pt x="266192" y="276021"/>
                  </a:moveTo>
                  <a:lnTo>
                    <a:pt x="214363" y="276021"/>
                  </a:lnTo>
                  <a:lnTo>
                    <a:pt x="214363" y="328663"/>
                  </a:lnTo>
                  <a:lnTo>
                    <a:pt x="266192" y="328663"/>
                  </a:lnTo>
                  <a:lnTo>
                    <a:pt x="266192" y="276021"/>
                  </a:lnTo>
                  <a:close/>
                </a:path>
                <a:path w="1416050" h="1339850">
                  <a:moveTo>
                    <a:pt x="266192" y="198234"/>
                  </a:moveTo>
                  <a:lnTo>
                    <a:pt x="214363" y="198234"/>
                  </a:lnTo>
                  <a:lnTo>
                    <a:pt x="214363" y="250875"/>
                  </a:lnTo>
                  <a:lnTo>
                    <a:pt x="266192" y="250875"/>
                  </a:lnTo>
                  <a:lnTo>
                    <a:pt x="266192" y="198234"/>
                  </a:lnTo>
                  <a:close/>
                </a:path>
                <a:path w="1416050" h="1339850">
                  <a:moveTo>
                    <a:pt x="266192" y="119659"/>
                  </a:moveTo>
                  <a:lnTo>
                    <a:pt x="214363" y="119659"/>
                  </a:lnTo>
                  <a:lnTo>
                    <a:pt x="214363" y="172300"/>
                  </a:lnTo>
                  <a:lnTo>
                    <a:pt x="266192" y="172300"/>
                  </a:lnTo>
                  <a:lnTo>
                    <a:pt x="266192" y="119659"/>
                  </a:lnTo>
                  <a:close/>
                </a:path>
                <a:path w="1416050" h="1339850">
                  <a:moveTo>
                    <a:pt x="344766" y="353758"/>
                  </a:moveTo>
                  <a:lnTo>
                    <a:pt x="292938" y="353758"/>
                  </a:lnTo>
                  <a:lnTo>
                    <a:pt x="292938" y="406450"/>
                  </a:lnTo>
                  <a:lnTo>
                    <a:pt x="344766" y="406450"/>
                  </a:lnTo>
                  <a:lnTo>
                    <a:pt x="344766" y="353758"/>
                  </a:lnTo>
                  <a:close/>
                </a:path>
                <a:path w="1416050" h="1339850">
                  <a:moveTo>
                    <a:pt x="344766" y="276021"/>
                  </a:moveTo>
                  <a:lnTo>
                    <a:pt x="292938" y="276021"/>
                  </a:lnTo>
                  <a:lnTo>
                    <a:pt x="292938" y="328663"/>
                  </a:lnTo>
                  <a:lnTo>
                    <a:pt x="344766" y="328663"/>
                  </a:lnTo>
                  <a:lnTo>
                    <a:pt x="344766" y="276021"/>
                  </a:lnTo>
                  <a:close/>
                </a:path>
                <a:path w="1416050" h="1339850">
                  <a:moveTo>
                    <a:pt x="344766" y="198234"/>
                  </a:moveTo>
                  <a:lnTo>
                    <a:pt x="292938" y="198234"/>
                  </a:lnTo>
                  <a:lnTo>
                    <a:pt x="292938" y="250875"/>
                  </a:lnTo>
                  <a:lnTo>
                    <a:pt x="344766" y="250875"/>
                  </a:lnTo>
                  <a:lnTo>
                    <a:pt x="344766" y="198234"/>
                  </a:lnTo>
                  <a:close/>
                </a:path>
                <a:path w="1416050" h="1339850">
                  <a:moveTo>
                    <a:pt x="344766" y="119659"/>
                  </a:moveTo>
                  <a:lnTo>
                    <a:pt x="292938" y="119659"/>
                  </a:lnTo>
                  <a:lnTo>
                    <a:pt x="292938" y="172300"/>
                  </a:lnTo>
                  <a:lnTo>
                    <a:pt x="344766" y="172300"/>
                  </a:lnTo>
                  <a:lnTo>
                    <a:pt x="344766" y="119659"/>
                  </a:lnTo>
                  <a:close/>
                </a:path>
                <a:path w="1416050" h="1339850">
                  <a:moveTo>
                    <a:pt x="368401" y="1244549"/>
                  </a:moveTo>
                  <a:lnTo>
                    <a:pt x="365848" y="1231188"/>
                  </a:lnTo>
                  <a:lnTo>
                    <a:pt x="358800" y="1220546"/>
                  </a:lnTo>
                  <a:lnTo>
                    <a:pt x="348132" y="1213510"/>
                  </a:lnTo>
                  <a:lnTo>
                    <a:pt x="334759" y="1210970"/>
                  </a:lnTo>
                  <a:lnTo>
                    <a:pt x="322122" y="1213510"/>
                  </a:lnTo>
                  <a:lnTo>
                    <a:pt x="311416" y="1220546"/>
                  </a:lnTo>
                  <a:lnTo>
                    <a:pt x="303999" y="1231188"/>
                  </a:lnTo>
                  <a:lnTo>
                    <a:pt x="301231" y="1244549"/>
                  </a:lnTo>
                  <a:lnTo>
                    <a:pt x="303999" y="1257909"/>
                  </a:lnTo>
                  <a:lnTo>
                    <a:pt x="311416" y="1268552"/>
                  </a:lnTo>
                  <a:lnTo>
                    <a:pt x="322122" y="1275600"/>
                  </a:lnTo>
                  <a:lnTo>
                    <a:pt x="334759" y="1278140"/>
                  </a:lnTo>
                  <a:lnTo>
                    <a:pt x="348132" y="1275600"/>
                  </a:lnTo>
                  <a:lnTo>
                    <a:pt x="358800" y="1268552"/>
                  </a:lnTo>
                  <a:lnTo>
                    <a:pt x="365848" y="1257909"/>
                  </a:lnTo>
                  <a:lnTo>
                    <a:pt x="368401" y="1244549"/>
                  </a:lnTo>
                  <a:close/>
                </a:path>
                <a:path w="1416050" h="1339850">
                  <a:moveTo>
                    <a:pt x="423354" y="276021"/>
                  </a:moveTo>
                  <a:lnTo>
                    <a:pt x="371525" y="276021"/>
                  </a:lnTo>
                  <a:lnTo>
                    <a:pt x="371525" y="328663"/>
                  </a:lnTo>
                  <a:lnTo>
                    <a:pt x="423354" y="328663"/>
                  </a:lnTo>
                  <a:lnTo>
                    <a:pt x="423354" y="276021"/>
                  </a:lnTo>
                  <a:close/>
                </a:path>
                <a:path w="1416050" h="1339850">
                  <a:moveTo>
                    <a:pt x="423354" y="198234"/>
                  </a:moveTo>
                  <a:lnTo>
                    <a:pt x="371525" y="198234"/>
                  </a:lnTo>
                  <a:lnTo>
                    <a:pt x="371525" y="250875"/>
                  </a:lnTo>
                  <a:lnTo>
                    <a:pt x="423354" y="250875"/>
                  </a:lnTo>
                  <a:lnTo>
                    <a:pt x="423354" y="198234"/>
                  </a:lnTo>
                  <a:close/>
                </a:path>
                <a:path w="1416050" h="1339850">
                  <a:moveTo>
                    <a:pt x="423354" y="119659"/>
                  </a:moveTo>
                  <a:lnTo>
                    <a:pt x="371525" y="119659"/>
                  </a:lnTo>
                  <a:lnTo>
                    <a:pt x="371525" y="172300"/>
                  </a:lnTo>
                  <a:lnTo>
                    <a:pt x="423354" y="172300"/>
                  </a:lnTo>
                  <a:lnTo>
                    <a:pt x="423354" y="119659"/>
                  </a:lnTo>
                  <a:close/>
                </a:path>
                <a:path w="1416050" h="1339850">
                  <a:moveTo>
                    <a:pt x="441972" y="879919"/>
                  </a:moveTo>
                  <a:lnTo>
                    <a:pt x="440385" y="878382"/>
                  </a:lnTo>
                  <a:lnTo>
                    <a:pt x="440385" y="875157"/>
                  </a:lnTo>
                  <a:lnTo>
                    <a:pt x="438797" y="873620"/>
                  </a:lnTo>
                  <a:lnTo>
                    <a:pt x="438797" y="871982"/>
                  </a:lnTo>
                  <a:lnTo>
                    <a:pt x="437210" y="871982"/>
                  </a:lnTo>
                  <a:lnTo>
                    <a:pt x="437210" y="870343"/>
                  </a:lnTo>
                  <a:lnTo>
                    <a:pt x="435571" y="868807"/>
                  </a:lnTo>
                  <a:lnTo>
                    <a:pt x="435571" y="867168"/>
                  </a:lnTo>
                  <a:lnTo>
                    <a:pt x="434035" y="867168"/>
                  </a:lnTo>
                  <a:lnTo>
                    <a:pt x="432396" y="865581"/>
                  </a:lnTo>
                  <a:lnTo>
                    <a:pt x="430758" y="865581"/>
                  </a:lnTo>
                  <a:lnTo>
                    <a:pt x="430758" y="863993"/>
                  </a:lnTo>
                  <a:lnTo>
                    <a:pt x="429171" y="863993"/>
                  </a:lnTo>
                  <a:lnTo>
                    <a:pt x="427583" y="862406"/>
                  </a:lnTo>
                  <a:lnTo>
                    <a:pt x="424357" y="862406"/>
                  </a:lnTo>
                  <a:lnTo>
                    <a:pt x="424357" y="860767"/>
                  </a:lnTo>
                  <a:lnTo>
                    <a:pt x="390817" y="860767"/>
                  </a:lnTo>
                  <a:lnTo>
                    <a:pt x="390817" y="908799"/>
                  </a:lnTo>
                  <a:lnTo>
                    <a:pt x="384429" y="943965"/>
                  </a:lnTo>
                  <a:lnTo>
                    <a:pt x="377977" y="943965"/>
                  </a:lnTo>
                  <a:lnTo>
                    <a:pt x="377977" y="991895"/>
                  </a:lnTo>
                  <a:lnTo>
                    <a:pt x="373214" y="1028649"/>
                  </a:lnTo>
                  <a:lnTo>
                    <a:pt x="102844" y="1028649"/>
                  </a:lnTo>
                  <a:lnTo>
                    <a:pt x="94856" y="991895"/>
                  </a:lnTo>
                  <a:lnTo>
                    <a:pt x="377977" y="991895"/>
                  </a:lnTo>
                  <a:lnTo>
                    <a:pt x="377977" y="943965"/>
                  </a:lnTo>
                  <a:lnTo>
                    <a:pt x="82003" y="943965"/>
                  </a:lnTo>
                  <a:lnTo>
                    <a:pt x="72428" y="908799"/>
                  </a:lnTo>
                  <a:lnTo>
                    <a:pt x="390817" y="908799"/>
                  </a:lnTo>
                  <a:lnTo>
                    <a:pt x="390817" y="860767"/>
                  </a:lnTo>
                  <a:lnTo>
                    <a:pt x="59626" y="860767"/>
                  </a:lnTo>
                  <a:lnTo>
                    <a:pt x="48425" y="811212"/>
                  </a:lnTo>
                  <a:lnTo>
                    <a:pt x="43446" y="802614"/>
                  </a:lnTo>
                  <a:lnTo>
                    <a:pt x="36220" y="796417"/>
                  </a:lnTo>
                  <a:lnTo>
                    <a:pt x="27495" y="793216"/>
                  </a:lnTo>
                  <a:lnTo>
                    <a:pt x="18008" y="793597"/>
                  </a:lnTo>
                  <a:lnTo>
                    <a:pt x="9398" y="798588"/>
                  </a:lnTo>
                  <a:lnTo>
                    <a:pt x="3200" y="805815"/>
                  </a:lnTo>
                  <a:lnTo>
                    <a:pt x="0" y="814527"/>
                  </a:lnTo>
                  <a:lnTo>
                    <a:pt x="393" y="823963"/>
                  </a:lnTo>
                  <a:lnTo>
                    <a:pt x="96393" y="1198168"/>
                  </a:lnTo>
                  <a:lnTo>
                    <a:pt x="98031" y="1198168"/>
                  </a:lnTo>
                  <a:lnTo>
                    <a:pt x="98031" y="1201343"/>
                  </a:lnTo>
                  <a:lnTo>
                    <a:pt x="99669" y="1202982"/>
                  </a:lnTo>
                  <a:lnTo>
                    <a:pt x="99669" y="1204518"/>
                  </a:lnTo>
                  <a:lnTo>
                    <a:pt x="101206" y="1204518"/>
                  </a:lnTo>
                  <a:lnTo>
                    <a:pt x="101206" y="1206157"/>
                  </a:lnTo>
                  <a:lnTo>
                    <a:pt x="102844" y="1207795"/>
                  </a:lnTo>
                  <a:lnTo>
                    <a:pt x="102844" y="1209382"/>
                  </a:lnTo>
                  <a:lnTo>
                    <a:pt x="104432" y="1209382"/>
                  </a:lnTo>
                  <a:lnTo>
                    <a:pt x="106019" y="1210970"/>
                  </a:lnTo>
                  <a:lnTo>
                    <a:pt x="107607" y="1210970"/>
                  </a:lnTo>
                  <a:lnTo>
                    <a:pt x="107607" y="1212557"/>
                  </a:lnTo>
                  <a:lnTo>
                    <a:pt x="109245" y="1212557"/>
                  </a:lnTo>
                  <a:lnTo>
                    <a:pt x="110871" y="1214183"/>
                  </a:lnTo>
                  <a:lnTo>
                    <a:pt x="112420" y="1214183"/>
                  </a:lnTo>
                  <a:lnTo>
                    <a:pt x="119532" y="1206715"/>
                  </a:lnTo>
                  <a:lnTo>
                    <a:pt x="128422" y="1201191"/>
                  </a:lnTo>
                  <a:lnTo>
                    <a:pt x="138506" y="1197762"/>
                  </a:lnTo>
                  <a:lnTo>
                    <a:pt x="149174" y="1196581"/>
                  </a:lnTo>
                  <a:lnTo>
                    <a:pt x="160591" y="1198003"/>
                  </a:lnTo>
                  <a:lnTo>
                    <a:pt x="170815" y="1201953"/>
                  </a:lnTo>
                  <a:lnTo>
                    <a:pt x="179819" y="1208011"/>
                  </a:lnTo>
                  <a:lnTo>
                    <a:pt x="187617" y="1215732"/>
                  </a:lnTo>
                  <a:lnTo>
                    <a:pt x="296367" y="1215732"/>
                  </a:lnTo>
                  <a:lnTo>
                    <a:pt x="304203" y="1208011"/>
                  </a:lnTo>
                  <a:lnTo>
                    <a:pt x="313194" y="1201953"/>
                  </a:lnTo>
                  <a:lnTo>
                    <a:pt x="323380" y="1198003"/>
                  </a:lnTo>
                  <a:lnTo>
                    <a:pt x="334759" y="1196581"/>
                  </a:lnTo>
                  <a:lnTo>
                    <a:pt x="346163" y="1198003"/>
                  </a:lnTo>
                  <a:lnTo>
                    <a:pt x="356387" y="1201953"/>
                  </a:lnTo>
                  <a:lnTo>
                    <a:pt x="365391" y="1208011"/>
                  </a:lnTo>
                  <a:lnTo>
                    <a:pt x="373214" y="1215732"/>
                  </a:lnTo>
                  <a:lnTo>
                    <a:pt x="381190" y="1213129"/>
                  </a:lnTo>
                  <a:lnTo>
                    <a:pt x="387807" y="1207960"/>
                  </a:lnTo>
                  <a:lnTo>
                    <a:pt x="392315" y="1200683"/>
                  </a:lnTo>
                  <a:lnTo>
                    <a:pt x="393077" y="1196581"/>
                  </a:lnTo>
                  <a:lnTo>
                    <a:pt x="393992" y="1191768"/>
                  </a:lnTo>
                  <a:lnTo>
                    <a:pt x="392036" y="1182649"/>
                  </a:lnTo>
                  <a:lnTo>
                    <a:pt x="386791" y="1175004"/>
                  </a:lnTo>
                  <a:lnTo>
                    <a:pt x="379158" y="1169758"/>
                  </a:lnTo>
                  <a:lnTo>
                    <a:pt x="370039" y="1167803"/>
                  </a:lnTo>
                  <a:lnTo>
                    <a:pt x="139598" y="1167803"/>
                  </a:lnTo>
                  <a:lnTo>
                    <a:pt x="115646" y="1076667"/>
                  </a:lnTo>
                  <a:lnTo>
                    <a:pt x="398754" y="1076667"/>
                  </a:lnTo>
                  <a:lnTo>
                    <a:pt x="400392" y="1075029"/>
                  </a:lnTo>
                  <a:lnTo>
                    <a:pt x="403567" y="1075029"/>
                  </a:lnTo>
                  <a:lnTo>
                    <a:pt x="405206" y="1073442"/>
                  </a:lnTo>
                  <a:lnTo>
                    <a:pt x="406793" y="1073442"/>
                  </a:lnTo>
                  <a:lnTo>
                    <a:pt x="406793" y="1071854"/>
                  </a:lnTo>
                  <a:lnTo>
                    <a:pt x="408381" y="1071854"/>
                  </a:lnTo>
                  <a:lnTo>
                    <a:pt x="409968" y="1070267"/>
                  </a:lnTo>
                  <a:lnTo>
                    <a:pt x="411607" y="1070267"/>
                  </a:lnTo>
                  <a:lnTo>
                    <a:pt x="411607" y="1068641"/>
                  </a:lnTo>
                  <a:lnTo>
                    <a:pt x="414782" y="1065466"/>
                  </a:lnTo>
                  <a:lnTo>
                    <a:pt x="414782" y="1062240"/>
                  </a:lnTo>
                  <a:lnTo>
                    <a:pt x="416420" y="1062240"/>
                  </a:lnTo>
                  <a:lnTo>
                    <a:pt x="416420" y="1059065"/>
                  </a:lnTo>
                  <a:lnTo>
                    <a:pt x="418007" y="1057427"/>
                  </a:lnTo>
                  <a:lnTo>
                    <a:pt x="418007" y="1055890"/>
                  </a:lnTo>
                  <a:lnTo>
                    <a:pt x="421894" y="1028649"/>
                  </a:lnTo>
                  <a:lnTo>
                    <a:pt x="427139" y="991895"/>
                  </a:lnTo>
                  <a:lnTo>
                    <a:pt x="433971" y="943965"/>
                  </a:lnTo>
                  <a:lnTo>
                    <a:pt x="438988" y="908799"/>
                  </a:lnTo>
                  <a:lnTo>
                    <a:pt x="441972" y="887958"/>
                  </a:lnTo>
                  <a:lnTo>
                    <a:pt x="441972" y="879919"/>
                  </a:lnTo>
                  <a:close/>
                </a:path>
                <a:path w="1416050" h="1339850">
                  <a:moveTo>
                    <a:pt x="476796" y="0"/>
                  </a:moveTo>
                  <a:lnTo>
                    <a:pt x="6146" y="0"/>
                  </a:lnTo>
                  <a:lnTo>
                    <a:pt x="6146" y="95250"/>
                  </a:lnTo>
                  <a:lnTo>
                    <a:pt x="6146" y="434340"/>
                  </a:lnTo>
                  <a:lnTo>
                    <a:pt x="6146" y="461010"/>
                  </a:lnTo>
                  <a:lnTo>
                    <a:pt x="476796" y="461010"/>
                  </a:lnTo>
                  <a:lnTo>
                    <a:pt x="476796" y="434378"/>
                  </a:lnTo>
                  <a:lnTo>
                    <a:pt x="476796" y="95542"/>
                  </a:lnTo>
                  <a:lnTo>
                    <a:pt x="449656" y="95542"/>
                  </a:lnTo>
                  <a:lnTo>
                    <a:pt x="449656" y="434340"/>
                  </a:lnTo>
                  <a:lnTo>
                    <a:pt x="33680" y="434340"/>
                  </a:lnTo>
                  <a:lnTo>
                    <a:pt x="33680" y="95250"/>
                  </a:lnTo>
                  <a:lnTo>
                    <a:pt x="476796" y="95250"/>
                  </a:lnTo>
                  <a:lnTo>
                    <a:pt x="476796" y="0"/>
                  </a:lnTo>
                  <a:close/>
                </a:path>
                <a:path w="1416050" h="1339850">
                  <a:moveTo>
                    <a:pt x="1292872" y="809129"/>
                  </a:moveTo>
                  <a:lnTo>
                    <a:pt x="1286738" y="781456"/>
                  </a:lnTo>
                  <a:lnTo>
                    <a:pt x="1270088" y="759053"/>
                  </a:lnTo>
                  <a:lnTo>
                    <a:pt x="1245463" y="744054"/>
                  </a:lnTo>
                  <a:lnTo>
                    <a:pt x="1215428" y="738581"/>
                  </a:lnTo>
                  <a:lnTo>
                    <a:pt x="1186307" y="744054"/>
                  </a:lnTo>
                  <a:lnTo>
                    <a:pt x="1162164" y="759053"/>
                  </a:lnTo>
                  <a:lnTo>
                    <a:pt x="1145705" y="781456"/>
                  </a:lnTo>
                  <a:lnTo>
                    <a:pt x="1139621" y="809129"/>
                  </a:lnTo>
                  <a:lnTo>
                    <a:pt x="1145705" y="836206"/>
                  </a:lnTo>
                  <a:lnTo>
                    <a:pt x="1162164" y="858672"/>
                  </a:lnTo>
                  <a:lnTo>
                    <a:pt x="1186307" y="874014"/>
                  </a:lnTo>
                  <a:lnTo>
                    <a:pt x="1215428" y="879678"/>
                  </a:lnTo>
                  <a:lnTo>
                    <a:pt x="1245463" y="874014"/>
                  </a:lnTo>
                  <a:lnTo>
                    <a:pt x="1270088" y="858672"/>
                  </a:lnTo>
                  <a:lnTo>
                    <a:pt x="1286751" y="836206"/>
                  </a:lnTo>
                  <a:lnTo>
                    <a:pt x="1292872" y="809129"/>
                  </a:lnTo>
                  <a:close/>
                </a:path>
                <a:path w="1416050" h="1339850">
                  <a:moveTo>
                    <a:pt x="1320152" y="1112494"/>
                  </a:moveTo>
                  <a:lnTo>
                    <a:pt x="1312570" y="1088529"/>
                  </a:lnTo>
                  <a:lnTo>
                    <a:pt x="1285227" y="1095578"/>
                  </a:lnTo>
                  <a:lnTo>
                    <a:pt x="1292872" y="1119530"/>
                  </a:lnTo>
                  <a:lnTo>
                    <a:pt x="1320152" y="1112494"/>
                  </a:lnTo>
                  <a:close/>
                </a:path>
                <a:path w="1416050" h="1339850">
                  <a:moveTo>
                    <a:pt x="1358061" y="1104011"/>
                  </a:moveTo>
                  <a:lnTo>
                    <a:pt x="1350518" y="1078611"/>
                  </a:lnTo>
                  <a:lnTo>
                    <a:pt x="1323187" y="1085697"/>
                  </a:lnTo>
                  <a:lnTo>
                    <a:pt x="1330718" y="1111097"/>
                  </a:lnTo>
                  <a:lnTo>
                    <a:pt x="1358061" y="1104011"/>
                  </a:lnTo>
                  <a:close/>
                </a:path>
                <a:path w="1416050" h="1339850">
                  <a:moveTo>
                    <a:pt x="1389811" y="84836"/>
                  </a:moveTo>
                  <a:lnTo>
                    <a:pt x="1367040" y="49276"/>
                  </a:lnTo>
                  <a:lnTo>
                    <a:pt x="1356614" y="42633"/>
                  </a:lnTo>
                  <a:lnTo>
                    <a:pt x="1356614" y="77241"/>
                  </a:lnTo>
                  <a:lnTo>
                    <a:pt x="1344422" y="94564"/>
                  </a:lnTo>
                  <a:lnTo>
                    <a:pt x="1311135" y="108750"/>
                  </a:lnTo>
                  <a:lnTo>
                    <a:pt x="1261694" y="118376"/>
                  </a:lnTo>
                  <a:lnTo>
                    <a:pt x="1201039" y="121945"/>
                  </a:lnTo>
                  <a:lnTo>
                    <a:pt x="1140396" y="118376"/>
                  </a:lnTo>
                  <a:lnTo>
                    <a:pt x="1090980" y="108750"/>
                  </a:lnTo>
                  <a:lnTo>
                    <a:pt x="1057694" y="94564"/>
                  </a:lnTo>
                  <a:lnTo>
                    <a:pt x="1045514" y="77241"/>
                  </a:lnTo>
                  <a:lnTo>
                    <a:pt x="1057694" y="59956"/>
                  </a:lnTo>
                  <a:lnTo>
                    <a:pt x="1090980" y="45808"/>
                  </a:lnTo>
                  <a:lnTo>
                    <a:pt x="1140396" y="36233"/>
                  </a:lnTo>
                  <a:lnTo>
                    <a:pt x="1201039" y="32639"/>
                  </a:lnTo>
                  <a:lnTo>
                    <a:pt x="1261694" y="36233"/>
                  </a:lnTo>
                  <a:lnTo>
                    <a:pt x="1311135" y="45808"/>
                  </a:lnTo>
                  <a:lnTo>
                    <a:pt x="1344422" y="59956"/>
                  </a:lnTo>
                  <a:lnTo>
                    <a:pt x="1356614" y="77241"/>
                  </a:lnTo>
                  <a:lnTo>
                    <a:pt x="1356614" y="42633"/>
                  </a:lnTo>
                  <a:lnTo>
                    <a:pt x="1346631" y="37376"/>
                  </a:lnTo>
                  <a:lnTo>
                    <a:pt x="1335798" y="32639"/>
                  </a:lnTo>
                  <a:lnTo>
                    <a:pt x="1334439" y="32042"/>
                  </a:lnTo>
                  <a:lnTo>
                    <a:pt x="1290751" y="19265"/>
                  </a:lnTo>
                  <a:lnTo>
                    <a:pt x="1239139" y="11798"/>
                  </a:lnTo>
                  <a:lnTo>
                    <a:pt x="1201445" y="10312"/>
                  </a:lnTo>
                  <a:lnTo>
                    <a:pt x="1200645" y="10312"/>
                  </a:lnTo>
                  <a:lnTo>
                    <a:pt x="1145006" y="13614"/>
                  </a:lnTo>
                  <a:lnTo>
                    <a:pt x="1095705" y="22987"/>
                  </a:lnTo>
                  <a:lnTo>
                    <a:pt x="1055446" y="37376"/>
                  </a:lnTo>
                  <a:lnTo>
                    <a:pt x="1020711" y="62623"/>
                  </a:lnTo>
                  <a:lnTo>
                    <a:pt x="1012278" y="84836"/>
                  </a:lnTo>
                  <a:lnTo>
                    <a:pt x="1012278" y="387997"/>
                  </a:lnTo>
                  <a:lnTo>
                    <a:pt x="1013574" y="393052"/>
                  </a:lnTo>
                  <a:lnTo>
                    <a:pt x="1016101" y="397865"/>
                  </a:lnTo>
                  <a:lnTo>
                    <a:pt x="1018628" y="402780"/>
                  </a:lnTo>
                  <a:lnTo>
                    <a:pt x="1055446" y="430352"/>
                  </a:lnTo>
                  <a:lnTo>
                    <a:pt x="1095502" y="444677"/>
                  </a:lnTo>
                  <a:lnTo>
                    <a:pt x="1162761" y="455904"/>
                  </a:lnTo>
                  <a:lnTo>
                    <a:pt x="1200645" y="457492"/>
                  </a:lnTo>
                  <a:lnTo>
                    <a:pt x="1201445" y="457492"/>
                  </a:lnTo>
                  <a:lnTo>
                    <a:pt x="1274635" y="451535"/>
                  </a:lnTo>
                  <a:lnTo>
                    <a:pt x="1334439" y="435622"/>
                  </a:lnTo>
                  <a:lnTo>
                    <a:pt x="1375029" y="411962"/>
                  </a:lnTo>
                  <a:lnTo>
                    <a:pt x="1389811" y="387997"/>
                  </a:lnTo>
                  <a:lnTo>
                    <a:pt x="1389811" y="121945"/>
                  </a:lnTo>
                  <a:lnTo>
                    <a:pt x="1389811" y="84836"/>
                  </a:lnTo>
                  <a:close/>
                </a:path>
                <a:path w="1416050" h="1339850">
                  <a:moveTo>
                    <a:pt x="1415757" y="1070178"/>
                  </a:moveTo>
                  <a:lnTo>
                    <a:pt x="1413573" y="1059218"/>
                  </a:lnTo>
                  <a:lnTo>
                    <a:pt x="1407401" y="1050239"/>
                  </a:lnTo>
                  <a:lnTo>
                    <a:pt x="1397838" y="1044181"/>
                  </a:lnTo>
                  <a:lnTo>
                    <a:pt x="1386928" y="1042225"/>
                  </a:lnTo>
                  <a:lnTo>
                    <a:pt x="1386928" y="1112494"/>
                  </a:lnTo>
                  <a:lnTo>
                    <a:pt x="1386928" y="1118095"/>
                  </a:lnTo>
                  <a:lnTo>
                    <a:pt x="1383855" y="1122362"/>
                  </a:lnTo>
                  <a:lnTo>
                    <a:pt x="1379334" y="1123797"/>
                  </a:lnTo>
                  <a:lnTo>
                    <a:pt x="1065314" y="1201445"/>
                  </a:lnTo>
                  <a:lnTo>
                    <a:pt x="1057668" y="1201445"/>
                  </a:lnTo>
                  <a:lnTo>
                    <a:pt x="1053160" y="1198562"/>
                  </a:lnTo>
                  <a:lnTo>
                    <a:pt x="1051572" y="1194346"/>
                  </a:lnTo>
                  <a:lnTo>
                    <a:pt x="1025817" y="1105446"/>
                  </a:lnTo>
                  <a:lnTo>
                    <a:pt x="1059205" y="1098397"/>
                  </a:lnTo>
                  <a:lnTo>
                    <a:pt x="1063663" y="1105001"/>
                  </a:lnTo>
                  <a:lnTo>
                    <a:pt x="1069987" y="1109878"/>
                  </a:lnTo>
                  <a:lnTo>
                    <a:pt x="1077734" y="1112901"/>
                  </a:lnTo>
                  <a:lnTo>
                    <a:pt x="1086497" y="1113929"/>
                  </a:lnTo>
                  <a:lnTo>
                    <a:pt x="1098257" y="1111707"/>
                  </a:lnTo>
                  <a:lnTo>
                    <a:pt x="1107922" y="1105649"/>
                  </a:lnTo>
                  <a:lnTo>
                    <a:pt x="1113180" y="1098397"/>
                  </a:lnTo>
                  <a:lnTo>
                    <a:pt x="1114450" y="1096670"/>
                  </a:lnTo>
                  <a:lnTo>
                    <a:pt x="1116850" y="1085697"/>
                  </a:lnTo>
                  <a:lnTo>
                    <a:pt x="1116850" y="1082878"/>
                  </a:lnTo>
                  <a:lnTo>
                    <a:pt x="1219098" y="1057478"/>
                  </a:lnTo>
                  <a:lnTo>
                    <a:pt x="1321562" y="1032027"/>
                  </a:lnTo>
                  <a:lnTo>
                    <a:pt x="1361135" y="1022197"/>
                  </a:lnTo>
                  <a:lnTo>
                    <a:pt x="1385443" y="1111097"/>
                  </a:lnTo>
                  <a:lnTo>
                    <a:pt x="1386928" y="1112494"/>
                  </a:lnTo>
                  <a:lnTo>
                    <a:pt x="1386928" y="1042225"/>
                  </a:lnTo>
                  <a:lnTo>
                    <a:pt x="1385443" y="1041946"/>
                  </a:lnTo>
                  <a:lnTo>
                    <a:pt x="1382369" y="1041946"/>
                  </a:lnTo>
                  <a:lnTo>
                    <a:pt x="1376578" y="1022197"/>
                  </a:lnTo>
                  <a:lnTo>
                    <a:pt x="1350518" y="933297"/>
                  </a:lnTo>
                  <a:lnTo>
                    <a:pt x="1349057" y="930529"/>
                  </a:lnTo>
                  <a:lnTo>
                    <a:pt x="1346936" y="926503"/>
                  </a:lnTo>
                  <a:lnTo>
                    <a:pt x="1346682" y="926261"/>
                  </a:lnTo>
                  <a:lnTo>
                    <a:pt x="1345946" y="925576"/>
                  </a:lnTo>
                  <a:lnTo>
                    <a:pt x="1345946" y="974280"/>
                  </a:lnTo>
                  <a:lnTo>
                    <a:pt x="1116850" y="1032027"/>
                  </a:lnTo>
                  <a:lnTo>
                    <a:pt x="1116850" y="1012329"/>
                  </a:lnTo>
                  <a:lnTo>
                    <a:pt x="1137589" y="996797"/>
                  </a:lnTo>
                  <a:lnTo>
                    <a:pt x="1179068" y="965746"/>
                  </a:lnTo>
                  <a:lnTo>
                    <a:pt x="1323187" y="930529"/>
                  </a:lnTo>
                  <a:lnTo>
                    <a:pt x="1330718" y="930529"/>
                  </a:lnTo>
                  <a:lnTo>
                    <a:pt x="1335341" y="933297"/>
                  </a:lnTo>
                  <a:lnTo>
                    <a:pt x="1335341" y="937514"/>
                  </a:lnTo>
                  <a:lnTo>
                    <a:pt x="1345946" y="974280"/>
                  </a:lnTo>
                  <a:lnTo>
                    <a:pt x="1345946" y="925576"/>
                  </a:lnTo>
                  <a:lnTo>
                    <a:pt x="1341208" y="921143"/>
                  </a:lnTo>
                  <a:lnTo>
                    <a:pt x="1334058" y="917638"/>
                  </a:lnTo>
                  <a:lnTo>
                    <a:pt x="1326210" y="916381"/>
                  </a:lnTo>
                  <a:lnTo>
                    <a:pt x="1318666" y="916381"/>
                  </a:lnTo>
                  <a:lnTo>
                    <a:pt x="1282204" y="926261"/>
                  </a:lnTo>
                  <a:lnTo>
                    <a:pt x="1272997" y="916571"/>
                  </a:lnTo>
                  <a:lnTo>
                    <a:pt x="1258684" y="909002"/>
                  </a:lnTo>
                  <a:lnTo>
                    <a:pt x="1238694" y="904062"/>
                  </a:lnTo>
                  <a:lnTo>
                    <a:pt x="1212456" y="902296"/>
                  </a:lnTo>
                  <a:lnTo>
                    <a:pt x="1192530" y="903084"/>
                  </a:lnTo>
                  <a:lnTo>
                    <a:pt x="1176007" y="905446"/>
                  </a:lnTo>
                  <a:lnTo>
                    <a:pt x="1162913" y="909421"/>
                  </a:lnTo>
                  <a:lnTo>
                    <a:pt x="1153274" y="914996"/>
                  </a:lnTo>
                  <a:lnTo>
                    <a:pt x="1151775" y="914996"/>
                  </a:lnTo>
                  <a:lnTo>
                    <a:pt x="1148753" y="916381"/>
                  </a:lnTo>
                  <a:lnTo>
                    <a:pt x="1147165" y="917778"/>
                  </a:lnTo>
                  <a:lnTo>
                    <a:pt x="1060704" y="981278"/>
                  </a:lnTo>
                  <a:lnTo>
                    <a:pt x="1056182" y="982421"/>
                  </a:lnTo>
                  <a:lnTo>
                    <a:pt x="1056182" y="996797"/>
                  </a:lnTo>
                  <a:lnTo>
                    <a:pt x="1056182" y="1047546"/>
                  </a:lnTo>
                  <a:lnTo>
                    <a:pt x="1012177" y="1057478"/>
                  </a:lnTo>
                  <a:lnTo>
                    <a:pt x="1001560" y="1020762"/>
                  </a:lnTo>
                  <a:lnTo>
                    <a:pt x="1001560" y="1013764"/>
                  </a:lnTo>
                  <a:lnTo>
                    <a:pt x="1004595" y="1009497"/>
                  </a:lnTo>
                  <a:lnTo>
                    <a:pt x="1009103" y="1008062"/>
                  </a:lnTo>
                  <a:lnTo>
                    <a:pt x="1056182" y="996797"/>
                  </a:lnTo>
                  <a:lnTo>
                    <a:pt x="1056182" y="982421"/>
                  </a:lnTo>
                  <a:lnTo>
                    <a:pt x="1004595" y="995362"/>
                  </a:lnTo>
                  <a:lnTo>
                    <a:pt x="986383" y="1017930"/>
                  </a:lnTo>
                  <a:lnTo>
                    <a:pt x="986383" y="1023594"/>
                  </a:lnTo>
                  <a:lnTo>
                    <a:pt x="1037971" y="1198562"/>
                  </a:lnTo>
                  <a:lnTo>
                    <a:pt x="1062240" y="1215529"/>
                  </a:lnTo>
                  <a:lnTo>
                    <a:pt x="1068336" y="1215529"/>
                  </a:lnTo>
                  <a:lnTo>
                    <a:pt x="1116850" y="1202829"/>
                  </a:lnTo>
                  <a:lnTo>
                    <a:pt x="1092542" y="1295946"/>
                  </a:lnTo>
                  <a:lnTo>
                    <a:pt x="1092136" y="1310322"/>
                  </a:lnTo>
                  <a:lnTo>
                    <a:pt x="1097140" y="1323098"/>
                  </a:lnTo>
                  <a:lnTo>
                    <a:pt x="1106690" y="1333233"/>
                  </a:lnTo>
                  <a:lnTo>
                    <a:pt x="1119936" y="1339697"/>
                  </a:lnTo>
                  <a:lnTo>
                    <a:pt x="1129004" y="1339697"/>
                  </a:lnTo>
                  <a:lnTo>
                    <a:pt x="1165428" y="1312862"/>
                  </a:lnTo>
                  <a:lnTo>
                    <a:pt x="1194981" y="1202829"/>
                  </a:lnTo>
                  <a:lnTo>
                    <a:pt x="1195349" y="1201445"/>
                  </a:lnTo>
                  <a:lnTo>
                    <a:pt x="1200302" y="1183030"/>
                  </a:lnTo>
                  <a:lnTo>
                    <a:pt x="1221536" y="1177378"/>
                  </a:lnTo>
                  <a:lnTo>
                    <a:pt x="1257947" y="1312862"/>
                  </a:lnTo>
                  <a:lnTo>
                    <a:pt x="1263230" y="1324216"/>
                  </a:lnTo>
                  <a:lnTo>
                    <a:pt x="1271803" y="1332649"/>
                  </a:lnTo>
                  <a:lnTo>
                    <a:pt x="1282928" y="1337894"/>
                  </a:lnTo>
                  <a:lnTo>
                    <a:pt x="1295895" y="1339697"/>
                  </a:lnTo>
                  <a:lnTo>
                    <a:pt x="1304925" y="1339697"/>
                  </a:lnTo>
                  <a:lnTo>
                    <a:pt x="1318183" y="1333233"/>
                  </a:lnTo>
                  <a:lnTo>
                    <a:pt x="1327734" y="1323098"/>
                  </a:lnTo>
                  <a:lnTo>
                    <a:pt x="1332712" y="1310322"/>
                  </a:lnTo>
                  <a:lnTo>
                    <a:pt x="1332306" y="1295946"/>
                  </a:lnTo>
                  <a:lnTo>
                    <a:pt x="1300759" y="1177378"/>
                  </a:lnTo>
                  <a:lnTo>
                    <a:pt x="1295895" y="1159078"/>
                  </a:lnTo>
                  <a:lnTo>
                    <a:pt x="1382369" y="1136497"/>
                  </a:lnTo>
                  <a:lnTo>
                    <a:pt x="1402105" y="1113929"/>
                  </a:lnTo>
                  <a:lnTo>
                    <a:pt x="1402105" y="1112494"/>
                  </a:lnTo>
                  <a:lnTo>
                    <a:pt x="1400632" y="1109878"/>
                  </a:lnTo>
                  <a:lnTo>
                    <a:pt x="1400517" y="1108278"/>
                  </a:lnTo>
                  <a:lnTo>
                    <a:pt x="1397495" y="1096962"/>
                  </a:lnTo>
                  <a:lnTo>
                    <a:pt x="1404848" y="1092796"/>
                  </a:lnTo>
                  <a:lnTo>
                    <a:pt x="1410627" y="1086751"/>
                  </a:lnTo>
                  <a:lnTo>
                    <a:pt x="1414399" y="1079131"/>
                  </a:lnTo>
                  <a:lnTo>
                    <a:pt x="1415757" y="1070178"/>
                  </a:lnTo>
                  <a:close/>
                </a:path>
              </a:pathLst>
            </a:custGeom>
            <a:solidFill>
              <a:srgbClr val="FFFFFF"/>
            </a:solidFill>
          </p:spPr>
          <p:txBody>
            <a:bodyPr wrap="square" lIns="0" tIns="0" rIns="0" bIns="0" rtlCol="0"/>
            <a:lstStyle/>
            <a:p>
              <a:endParaRPr/>
            </a:p>
          </p:txBody>
        </p:sp>
        <p:sp>
          <p:nvSpPr>
            <p:cNvPr id="49" name="object 16">
              <a:extLst>
                <a:ext uri="{FF2B5EF4-FFF2-40B4-BE49-F238E27FC236}">
                  <a16:creationId xmlns:a16="http://schemas.microsoft.com/office/drawing/2014/main" id="{951FD567-37D2-4D0F-B494-BE74618EC08A}"/>
                </a:ext>
              </a:extLst>
            </p:cNvPr>
            <p:cNvSpPr/>
            <p:nvPr/>
          </p:nvSpPr>
          <p:spPr>
            <a:xfrm>
              <a:off x="3127819" y="2343150"/>
              <a:ext cx="2896235" cy="2896235"/>
            </a:xfrm>
            <a:custGeom>
              <a:avLst/>
              <a:gdLst/>
              <a:ahLst/>
              <a:cxnLst/>
              <a:rect l="l" t="t" r="r" b="b"/>
              <a:pathLst>
                <a:path w="2896235" h="2896235">
                  <a:moveTo>
                    <a:pt x="2896146" y="2896146"/>
                  </a:moveTo>
                  <a:lnTo>
                    <a:pt x="0" y="2896146"/>
                  </a:lnTo>
                  <a:lnTo>
                    <a:pt x="0" y="0"/>
                  </a:lnTo>
                  <a:lnTo>
                    <a:pt x="2896146" y="0"/>
                  </a:lnTo>
                  <a:lnTo>
                    <a:pt x="2896146" y="2896146"/>
                  </a:lnTo>
                  <a:close/>
                </a:path>
              </a:pathLst>
            </a:custGeom>
            <a:solidFill>
              <a:srgbClr val="001F50"/>
            </a:solidFill>
          </p:spPr>
          <p:txBody>
            <a:bodyPr wrap="square" lIns="0" tIns="0" rIns="0" bIns="0" rtlCol="0"/>
            <a:lstStyle/>
            <a:p>
              <a:endParaRPr/>
            </a:p>
          </p:txBody>
        </p:sp>
      </p:grpSp>
      <p:sp>
        <p:nvSpPr>
          <p:cNvPr id="50" name="object 17">
            <a:extLst>
              <a:ext uri="{FF2B5EF4-FFF2-40B4-BE49-F238E27FC236}">
                <a16:creationId xmlns:a16="http://schemas.microsoft.com/office/drawing/2014/main" id="{A714DC68-9CB9-41A7-B4C8-5CF76D325E00}"/>
              </a:ext>
            </a:extLst>
          </p:cNvPr>
          <p:cNvSpPr txBox="1"/>
          <p:nvPr/>
        </p:nvSpPr>
        <p:spPr>
          <a:xfrm>
            <a:off x="6486684" y="920781"/>
            <a:ext cx="5416268" cy="382797"/>
          </a:xfrm>
          <a:prstGeom prst="rect">
            <a:avLst/>
          </a:prstGeom>
        </p:spPr>
        <p:txBody>
          <a:bodyPr vert="horz" wrap="square" lIns="0" tIns="13335" rIns="0" bIns="0" rtlCol="0">
            <a:spAutoFit/>
          </a:bodyPr>
          <a:lstStyle/>
          <a:p>
            <a:pPr marL="12700">
              <a:lnSpc>
                <a:spcPct val="100000"/>
              </a:lnSpc>
              <a:spcBef>
                <a:spcPts val="105"/>
              </a:spcBef>
              <a:tabLst>
                <a:tab pos="2908935" algn="l"/>
              </a:tabLst>
            </a:pPr>
            <a:r>
              <a:rPr sz="2400" b="0" spc="-10" dirty="0">
                <a:solidFill>
                  <a:srgbClr val="FFFFFF"/>
                </a:solidFill>
                <a:latin typeface="Segoe UI Light"/>
                <a:cs typeface="Segoe UI Light"/>
              </a:rPr>
              <a:t>Unstructured	Streaming</a:t>
            </a:r>
            <a:endParaRPr sz="2400" dirty="0">
              <a:latin typeface="Segoe UI Light"/>
              <a:cs typeface="Segoe UI Light"/>
            </a:endParaRPr>
          </a:p>
        </p:txBody>
      </p:sp>
      <p:grpSp>
        <p:nvGrpSpPr>
          <p:cNvPr id="51" name="object 31">
            <a:extLst>
              <a:ext uri="{FF2B5EF4-FFF2-40B4-BE49-F238E27FC236}">
                <a16:creationId xmlns:a16="http://schemas.microsoft.com/office/drawing/2014/main" id="{E09A35C0-B8E4-49A5-8B39-29488A0512DB}"/>
              </a:ext>
            </a:extLst>
          </p:cNvPr>
          <p:cNvGrpSpPr/>
          <p:nvPr/>
        </p:nvGrpSpPr>
        <p:grpSpPr>
          <a:xfrm>
            <a:off x="6752832" y="1841130"/>
            <a:ext cx="1992362" cy="1134185"/>
            <a:chOff x="3518293" y="3344762"/>
            <a:chExt cx="2181860" cy="1242060"/>
          </a:xfrm>
        </p:grpSpPr>
        <p:sp>
          <p:nvSpPr>
            <p:cNvPr id="52" name="object 32">
              <a:extLst>
                <a:ext uri="{FF2B5EF4-FFF2-40B4-BE49-F238E27FC236}">
                  <a16:creationId xmlns:a16="http://schemas.microsoft.com/office/drawing/2014/main" id="{9F03A45E-E198-4C67-93CB-C43421AB03BA}"/>
                </a:ext>
              </a:extLst>
            </p:cNvPr>
            <p:cNvSpPr/>
            <p:nvPr/>
          </p:nvSpPr>
          <p:spPr>
            <a:xfrm>
              <a:off x="3518293" y="3344773"/>
              <a:ext cx="2181860" cy="1192530"/>
            </a:xfrm>
            <a:custGeom>
              <a:avLst/>
              <a:gdLst/>
              <a:ahLst/>
              <a:cxnLst/>
              <a:rect l="l" t="t" r="r" b="b"/>
              <a:pathLst>
                <a:path w="2181860" h="1192529">
                  <a:moveTo>
                    <a:pt x="217284" y="201587"/>
                  </a:moveTo>
                  <a:lnTo>
                    <a:pt x="216585" y="189115"/>
                  </a:lnTo>
                  <a:lnTo>
                    <a:pt x="210870" y="183057"/>
                  </a:lnTo>
                  <a:lnTo>
                    <a:pt x="210743" y="182905"/>
                  </a:lnTo>
                  <a:lnTo>
                    <a:pt x="174828" y="177495"/>
                  </a:lnTo>
                  <a:lnTo>
                    <a:pt x="171297" y="172161"/>
                  </a:lnTo>
                  <a:lnTo>
                    <a:pt x="169811" y="164807"/>
                  </a:lnTo>
                  <a:lnTo>
                    <a:pt x="171284" y="158394"/>
                  </a:lnTo>
                  <a:lnTo>
                    <a:pt x="176657" y="155867"/>
                  </a:lnTo>
                  <a:lnTo>
                    <a:pt x="207175" y="157695"/>
                  </a:lnTo>
                  <a:lnTo>
                    <a:pt x="208483" y="155867"/>
                  </a:lnTo>
                  <a:lnTo>
                    <a:pt x="213258" y="149212"/>
                  </a:lnTo>
                  <a:lnTo>
                    <a:pt x="216725" y="135204"/>
                  </a:lnTo>
                  <a:lnTo>
                    <a:pt x="216306" y="122110"/>
                  </a:lnTo>
                  <a:lnTo>
                    <a:pt x="211594" y="117221"/>
                  </a:lnTo>
                  <a:lnTo>
                    <a:pt x="210743" y="116319"/>
                  </a:lnTo>
                  <a:lnTo>
                    <a:pt x="176657" y="116319"/>
                  </a:lnTo>
                  <a:lnTo>
                    <a:pt x="173393" y="108546"/>
                  </a:lnTo>
                  <a:lnTo>
                    <a:pt x="172148" y="97053"/>
                  </a:lnTo>
                  <a:lnTo>
                    <a:pt x="173596" y="86639"/>
                  </a:lnTo>
                  <a:lnTo>
                    <a:pt x="178396" y="82092"/>
                  </a:lnTo>
                  <a:lnTo>
                    <a:pt x="205435" y="82092"/>
                  </a:lnTo>
                  <a:lnTo>
                    <a:pt x="210146" y="79121"/>
                  </a:lnTo>
                  <a:lnTo>
                    <a:pt x="187972" y="38887"/>
                  </a:lnTo>
                  <a:lnTo>
                    <a:pt x="151257" y="7607"/>
                  </a:lnTo>
                  <a:lnTo>
                    <a:pt x="135102" y="0"/>
                  </a:lnTo>
                  <a:lnTo>
                    <a:pt x="124764" y="190"/>
                  </a:lnTo>
                  <a:lnTo>
                    <a:pt x="81813" y="26225"/>
                  </a:lnTo>
                  <a:lnTo>
                    <a:pt x="54140" y="67665"/>
                  </a:lnTo>
                  <a:lnTo>
                    <a:pt x="49072" y="80264"/>
                  </a:lnTo>
                  <a:lnTo>
                    <a:pt x="77838" y="83934"/>
                  </a:lnTo>
                  <a:lnTo>
                    <a:pt x="80225" y="90335"/>
                  </a:lnTo>
                  <a:lnTo>
                    <a:pt x="61734" y="117221"/>
                  </a:lnTo>
                  <a:lnTo>
                    <a:pt x="52451" y="116547"/>
                  </a:lnTo>
                  <a:lnTo>
                    <a:pt x="43662" y="116319"/>
                  </a:lnTo>
                  <a:lnTo>
                    <a:pt x="41363" y="123913"/>
                  </a:lnTo>
                  <a:lnTo>
                    <a:pt x="41478" y="135204"/>
                  </a:lnTo>
                  <a:lnTo>
                    <a:pt x="43459" y="145846"/>
                  </a:lnTo>
                  <a:lnTo>
                    <a:pt x="47231" y="154127"/>
                  </a:lnTo>
                  <a:lnTo>
                    <a:pt x="53314" y="158381"/>
                  </a:lnTo>
                  <a:lnTo>
                    <a:pt x="61633" y="160413"/>
                  </a:lnTo>
                  <a:lnTo>
                    <a:pt x="70827" y="161544"/>
                  </a:lnTo>
                  <a:lnTo>
                    <a:pt x="79578" y="163106"/>
                  </a:lnTo>
                  <a:lnTo>
                    <a:pt x="84988" y="167614"/>
                  </a:lnTo>
                  <a:lnTo>
                    <a:pt x="84734" y="177838"/>
                  </a:lnTo>
                  <a:lnTo>
                    <a:pt x="79578" y="181114"/>
                  </a:lnTo>
                  <a:lnTo>
                    <a:pt x="74091" y="182727"/>
                  </a:lnTo>
                  <a:lnTo>
                    <a:pt x="66205" y="183057"/>
                  </a:lnTo>
                  <a:lnTo>
                    <a:pt x="57391" y="182867"/>
                  </a:lnTo>
                  <a:lnTo>
                    <a:pt x="49072" y="182905"/>
                  </a:lnTo>
                  <a:lnTo>
                    <a:pt x="45910" y="191655"/>
                  </a:lnTo>
                  <a:lnTo>
                    <a:pt x="44551" y="204190"/>
                  </a:lnTo>
                  <a:lnTo>
                    <a:pt x="44996" y="216890"/>
                  </a:lnTo>
                  <a:lnTo>
                    <a:pt x="47231" y="226110"/>
                  </a:lnTo>
                  <a:lnTo>
                    <a:pt x="51955" y="230466"/>
                  </a:lnTo>
                  <a:lnTo>
                    <a:pt x="58902" y="232003"/>
                  </a:lnTo>
                  <a:lnTo>
                    <a:pt x="66763" y="232384"/>
                  </a:lnTo>
                  <a:lnTo>
                    <a:pt x="74168" y="233299"/>
                  </a:lnTo>
                  <a:lnTo>
                    <a:pt x="78092" y="239953"/>
                  </a:lnTo>
                  <a:lnTo>
                    <a:pt x="81076" y="248983"/>
                  </a:lnTo>
                  <a:lnTo>
                    <a:pt x="81521" y="256933"/>
                  </a:lnTo>
                  <a:lnTo>
                    <a:pt x="77838" y="260337"/>
                  </a:lnTo>
                  <a:lnTo>
                    <a:pt x="52641" y="260337"/>
                  </a:lnTo>
                  <a:lnTo>
                    <a:pt x="47879" y="262775"/>
                  </a:lnTo>
                  <a:lnTo>
                    <a:pt x="93967" y="332371"/>
                  </a:lnTo>
                  <a:lnTo>
                    <a:pt x="130581" y="337947"/>
                  </a:lnTo>
                  <a:lnTo>
                    <a:pt x="149479" y="334264"/>
                  </a:lnTo>
                  <a:lnTo>
                    <a:pt x="164058" y="325132"/>
                  </a:lnTo>
                  <a:lnTo>
                    <a:pt x="209003" y="276517"/>
                  </a:lnTo>
                  <a:lnTo>
                    <a:pt x="216154" y="265696"/>
                  </a:lnTo>
                  <a:lnTo>
                    <a:pt x="215557" y="262775"/>
                  </a:lnTo>
                  <a:lnTo>
                    <a:pt x="182016" y="253098"/>
                  </a:lnTo>
                  <a:lnTo>
                    <a:pt x="177901" y="246583"/>
                  </a:lnTo>
                  <a:lnTo>
                    <a:pt x="174371" y="237718"/>
                  </a:lnTo>
                  <a:lnTo>
                    <a:pt x="173761" y="229793"/>
                  </a:lnTo>
                  <a:lnTo>
                    <a:pt x="178396" y="226110"/>
                  </a:lnTo>
                  <a:lnTo>
                    <a:pt x="210743" y="224320"/>
                  </a:lnTo>
                  <a:lnTo>
                    <a:pt x="214718" y="215074"/>
                  </a:lnTo>
                  <a:lnTo>
                    <a:pt x="217284" y="201587"/>
                  </a:lnTo>
                  <a:close/>
                </a:path>
                <a:path w="2181860" h="1192529">
                  <a:moveTo>
                    <a:pt x="250329" y="245948"/>
                  </a:moveTo>
                  <a:lnTo>
                    <a:pt x="221907" y="245948"/>
                  </a:lnTo>
                  <a:lnTo>
                    <a:pt x="214287" y="289521"/>
                  </a:lnTo>
                  <a:lnTo>
                    <a:pt x="193548" y="325094"/>
                  </a:lnTo>
                  <a:lnTo>
                    <a:pt x="162801" y="349084"/>
                  </a:lnTo>
                  <a:lnTo>
                    <a:pt x="125171" y="357873"/>
                  </a:lnTo>
                  <a:lnTo>
                    <a:pt x="87515" y="349084"/>
                  </a:lnTo>
                  <a:lnTo>
                    <a:pt x="56756" y="325094"/>
                  </a:lnTo>
                  <a:lnTo>
                    <a:pt x="36029" y="289521"/>
                  </a:lnTo>
                  <a:lnTo>
                    <a:pt x="28435" y="245948"/>
                  </a:lnTo>
                  <a:lnTo>
                    <a:pt x="0" y="245948"/>
                  </a:lnTo>
                  <a:lnTo>
                    <a:pt x="7594" y="294220"/>
                  </a:lnTo>
                  <a:lnTo>
                    <a:pt x="28575" y="335254"/>
                  </a:lnTo>
                  <a:lnTo>
                    <a:pt x="60248" y="366039"/>
                  </a:lnTo>
                  <a:lnTo>
                    <a:pt x="99910" y="383514"/>
                  </a:lnTo>
                  <a:lnTo>
                    <a:pt x="111925" y="384860"/>
                  </a:lnTo>
                  <a:lnTo>
                    <a:pt x="111925" y="427723"/>
                  </a:lnTo>
                  <a:lnTo>
                    <a:pt x="61620" y="434962"/>
                  </a:lnTo>
                  <a:lnTo>
                    <a:pt x="61620" y="488988"/>
                  </a:lnTo>
                  <a:lnTo>
                    <a:pt x="194614" y="488988"/>
                  </a:lnTo>
                  <a:lnTo>
                    <a:pt x="194614" y="436803"/>
                  </a:lnTo>
                  <a:lnTo>
                    <a:pt x="144272" y="425983"/>
                  </a:lnTo>
                  <a:lnTo>
                    <a:pt x="144272" y="384213"/>
                  </a:lnTo>
                  <a:lnTo>
                    <a:pt x="190042" y="366039"/>
                  </a:lnTo>
                  <a:lnTo>
                    <a:pt x="221716" y="335254"/>
                  </a:lnTo>
                  <a:lnTo>
                    <a:pt x="242722" y="294220"/>
                  </a:lnTo>
                  <a:lnTo>
                    <a:pt x="250329" y="245948"/>
                  </a:lnTo>
                  <a:close/>
                </a:path>
                <a:path w="2181860" h="1192529">
                  <a:moveTo>
                    <a:pt x="981824" y="139141"/>
                  </a:moveTo>
                  <a:lnTo>
                    <a:pt x="977023" y="115481"/>
                  </a:lnTo>
                  <a:lnTo>
                    <a:pt x="963980" y="96113"/>
                  </a:lnTo>
                  <a:lnTo>
                    <a:pt x="944676" y="83032"/>
                  </a:lnTo>
                  <a:lnTo>
                    <a:pt x="921105" y="78219"/>
                  </a:lnTo>
                  <a:lnTo>
                    <a:pt x="703961" y="78219"/>
                  </a:lnTo>
                  <a:lnTo>
                    <a:pt x="680377" y="83032"/>
                  </a:lnTo>
                  <a:lnTo>
                    <a:pt x="661073" y="96113"/>
                  </a:lnTo>
                  <a:lnTo>
                    <a:pt x="648030" y="115481"/>
                  </a:lnTo>
                  <a:lnTo>
                    <a:pt x="643242" y="139141"/>
                  </a:lnTo>
                  <a:lnTo>
                    <a:pt x="643242" y="356781"/>
                  </a:lnTo>
                  <a:lnTo>
                    <a:pt x="648030" y="380453"/>
                  </a:lnTo>
                  <a:lnTo>
                    <a:pt x="661073" y="399821"/>
                  </a:lnTo>
                  <a:lnTo>
                    <a:pt x="680377" y="412902"/>
                  </a:lnTo>
                  <a:lnTo>
                    <a:pt x="703961" y="417703"/>
                  </a:lnTo>
                  <a:lnTo>
                    <a:pt x="921105" y="417703"/>
                  </a:lnTo>
                  <a:lnTo>
                    <a:pt x="944676" y="412902"/>
                  </a:lnTo>
                  <a:lnTo>
                    <a:pt x="963980" y="399821"/>
                  </a:lnTo>
                  <a:lnTo>
                    <a:pt x="977023" y="380453"/>
                  </a:lnTo>
                  <a:lnTo>
                    <a:pt x="981824" y="356781"/>
                  </a:lnTo>
                  <a:lnTo>
                    <a:pt x="981824" y="139141"/>
                  </a:lnTo>
                  <a:close/>
                </a:path>
                <a:path w="2181860" h="1192529">
                  <a:moveTo>
                    <a:pt x="1254874" y="982700"/>
                  </a:moveTo>
                  <a:lnTo>
                    <a:pt x="1247978" y="938250"/>
                  </a:lnTo>
                  <a:lnTo>
                    <a:pt x="1227035" y="900150"/>
                  </a:lnTo>
                  <a:lnTo>
                    <a:pt x="1193749" y="870940"/>
                  </a:lnTo>
                  <a:lnTo>
                    <a:pt x="1187602" y="867130"/>
                  </a:lnTo>
                  <a:lnTo>
                    <a:pt x="1181049" y="863320"/>
                  </a:lnTo>
                  <a:lnTo>
                    <a:pt x="1174254" y="859510"/>
                  </a:lnTo>
                  <a:lnTo>
                    <a:pt x="1167714" y="856970"/>
                  </a:lnTo>
                  <a:lnTo>
                    <a:pt x="1160462" y="854430"/>
                  </a:lnTo>
                  <a:lnTo>
                    <a:pt x="1153566" y="851890"/>
                  </a:lnTo>
                  <a:lnTo>
                    <a:pt x="1146035" y="849350"/>
                  </a:lnTo>
                  <a:lnTo>
                    <a:pt x="1130503" y="846810"/>
                  </a:lnTo>
                  <a:lnTo>
                    <a:pt x="1122514" y="844270"/>
                  </a:lnTo>
                  <a:lnTo>
                    <a:pt x="1114183" y="844270"/>
                  </a:lnTo>
                  <a:lnTo>
                    <a:pt x="1105839" y="843000"/>
                  </a:lnTo>
                  <a:lnTo>
                    <a:pt x="1067600" y="843000"/>
                  </a:lnTo>
                  <a:lnTo>
                    <a:pt x="1047648" y="845540"/>
                  </a:lnTo>
                  <a:lnTo>
                    <a:pt x="1037882" y="848080"/>
                  </a:lnTo>
                  <a:lnTo>
                    <a:pt x="1028509" y="849350"/>
                  </a:lnTo>
                  <a:lnTo>
                    <a:pt x="1019429" y="853160"/>
                  </a:lnTo>
                  <a:lnTo>
                    <a:pt x="1010043" y="855700"/>
                  </a:lnTo>
                  <a:lnTo>
                    <a:pt x="1001369" y="859510"/>
                  </a:lnTo>
                  <a:lnTo>
                    <a:pt x="961237" y="883640"/>
                  </a:lnTo>
                  <a:lnTo>
                    <a:pt x="923975" y="923010"/>
                  </a:lnTo>
                  <a:lnTo>
                    <a:pt x="901903" y="968730"/>
                  </a:lnTo>
                  <a:lnTo>
                    <a:pt x="894461" y="1018260"/>
                  </a:lnTo>
                  <a:lnTo>
                    <a:pt x="894588" y="1025880"/>
                  </a:lnTo>
                  <a:lnTo>
                    <a:pt x="900163" y="1067790"/>
                  </a:lnTo>
                  <a:lnTo>
                    <a:pt x="918171" y="1109700"/>
                  </a:lnTo>
                  <a:lnTo>
                    <a:pt x="943178" y="1141450"/>
                  </a:lnTo>
                  <a:lnTo>
                    <a:pt x="980427" y="1169390"/>
                  </a:lnTo>
                  <a:lnTo>
                    <a:pt x="998093" y="1177010"/>
                  </a:lnTo>
                  <a:lnTo>
                    <a:pt x="1016203" y="1184630"/>
                  </a:lnTo>
                  <a:lnTo>
                    <a:pt x="1026325" y="1185900"/>
                  </a:lnTo>
                  <a:lnTo>
                    <a:pt x="1036447" y="1188440"/>
                  </a:lnTo>
                  <a:lnTo>
                    <a:pt x="1068984" y="1192250"/>
                  </a:lnTo>
                  <a:lnTo>
                    <a:pt x="1095082" y="1192250"/>
                  </a:lnTo>
                  <a:lnTo>
                    <a:pt x="1100137" y="1190980"/>
                  </a:lnTo>
                  <a:lnTo>
                    <a:pt x="1104760" y="1190980"/>
                  </a:lnTo>
                  <a:lnTo>
                    <a:pt x="1109865" y="1189710"/>
                  </a:lnTo>
                  <a:lnTo>
                    <a:pt x="1119238" y="1189710"/>
                  </a:lnTo>
                  <a:lnTo>
                    <a:pt x="1124305" y="1188440"/>
                  </a:lnTo>
                  <a:lnTo>
                    <a:pt x="1148168" y="1182090"/>
                  </a:lnTo>
                  <a:lnTo>
                    <a:pt x="1152525" y="1180820"/>
                  </a:lnTo>
                  <a:lnTo>
                    <a:pt x="1157236" y="1179550"/>
                  </a:lnTo>
                  <a:lnTo>
                    <a:pt x="1161910" y="1177010"/>
                  </a:lnTo>
                  <a:lnTo>
                    <a:pt x="1166266" y="1175740"/>
                  </a:lnTo>
                  <a:lnTo>
                    <a:pt x="1170927" y="1174470"/>
                  </a:lnTo>
                  <a:lnTo>
                    <a:pt x="1175651" y="1171930"/>
                  </a:lnTo>
                  <a:lnTo>
                    <a:pt x="1179664" y="1170660"/>
                  </a:lnTo>
                  <a:lnTo>
                    <a:pt x="1184376" y="1168120"/>
                  </a:lnTo>
                  <a:lnTo>
                    <a:pt x="1188300" y="1165580"/>
                  </a:lnTo>
                  <a:lnTo>
                    <a:pt x="1193012" y="1163040"/>
                  </a:lnTo>
                  <a:lnTo>
                    <a:pt x="1197330" y="1160500"/>
                  </a:lnTo>
                  <a:lnTo>
                    <a:pt x="1199311" y="1159230"/>
                  </a:lnTo>
                  <a:lnTo>
                    <a:pt x="1201293" y="1157960"/>
                  </a:lnTo>
                  <a:lnTo>
                    <a:pt x="1205712" y="1155420"/>
                  </a:lnTo>
                  <a:lnTo>
                    <a:pt x="1209624" y="1154150"/>
                  </a:lnTo>
                  <a:lnTo>
                    <a:pt x="1213993" y="1150340"/>
                  </a:lnTo>
                  <a:lnTo>
                    <a:pt x="1218018" y="1147800"/>
                  </a:lnTo>
                  <a:lnTo>
                    <a:pt x="1225943" y="1141450"/>
                  </a:lnTo>
                  <a:lnTo>
                    <a:pt x="1209624" y="1117320"/>
                  </a:lnTo>
                  <a:lnTo>
                    <a:pt x="1204226" y="1119860"/>
                  </a:lnTo>
                  <a:lnTo>
                    <a:pt x="1198816" y="1124940"/>
                  </a:lnTo>
                  <a:lnTo>
                    <a:pt x="1193355" y="1127480"/>
                  </a:lnTo>
                  <a:lnTo>
                    <a:pt x="1187945" y="1131290"/>
                  </a:lnTo>
                  <a:lnTo>
                    <a:pt x="1182890" y="1133830"/>
                  </a:lnTo>
                  <a:lnTo>
                    <a:pt x="1177480" y="1136370"/>
                  </a:lnTo>
                  <a:lnTo>
                    <a:pt x="1172768" y="1138910"/>
                  </a:lnTo>
                  <a:lnTo>
                    <a:pt x="1162646" y="1143990"/>
                  </a:lnTo>
                  <a:lnTo>
                    <a:pt x="1157986" y="1146530"/>
                  </a:lnTo>
                  <a:lnTo>
                    <a:pt x="1153566" y="1147800"/>
                  </a:lnTo>
                  <a:lnTo>
                    <a:pt x="1148511" y="1149070"/>
                  </a:lnTo>
                  <a:lnTo>
                    <a:pt x="1143850" y="1150340"/>
                  </a:lnTo>
                  <a:lnTo>
                    <a:pt x="1138783" y="1151610"/>
                  </a:lnTo>
                  <a:lnTo>
                    <a:pt x="1134414" y="1154150"/>
                  </a:lnTo>
                  <a:lnTo>
                    <a:pt x="1129360" y="1154150"/>
                  </a:lnTo>
                  <a:lnTo>
                    <a:pt x="1114183" y="1157960"/>
                  </a:lnTo>
                  <a:lnTo>
                    <a:pt x="1109167" y="1157960"/>
                  </a:lnTo>
                  <a:lnTo>
                    <a:pt x="1103718" y="1159230"/>
                  </a:lnTo>
                  <a:lnTo>
                    <a:pt x="1067892" y="1159230"/>
                  </a:lnTo>
                  <a:lnTo>
                    <a:pt x="1060704" y="1157960"/>
                  </a:lnTo>
                  <a:lnTo>
                    <a:pt x="1053452" y="1157960"/>
                  </a:lnTo>
                  <a:lnTo>
                    <a:pt x="1039368" y="1155420"/>
                  </a:lnTo>
                  <a:lnTo>
                    <a:pt x="1032471" y="1152880"/>
                  </a:lnTo>
                  <a:lnTo>
                    <a:pt x="1025969" y="1151610"/>
                  </a:lnTo>
                  <a:lnTo>
                    <a:pt x="1012977" y="1146530"/>
                  </a:lnTo>
                  <a:lnTo>
                    <a:pt x="1006830" y="1143990"/>
                  </a:lnTo>
                  <a:lnTo>
                    <a:pt x="1001026" y="1140180"/>
                  </a:lnTo>
                  <a:lnTo>
                    <a:pt x="994867" y="1137640"/>
                  </a:lnTo>
                  <a:lnTo>
                    <a:pt x="989457" y="1133830"/>
                  </a:lnTo>
                  <a:lnTo>
                    <a:pt x="983310" y="1130020"/>
                  </a:lnTo>
                  <a:lnTo>
                    <a:pt x="977849" y="1126210"/>
                  </a:lnTo>
                  <a:lnTo>
                    <a:pt x="948588" y="1093190"/>
                  </a:lnTo>
                  <a:lnTo>
                    <a:pt x="932307" y="1053820"/>
                  </a:lnTo>
                  <a:lnTo>
                    <a:pt x="929436" y="1022070"/>
                  </a:lnTo>
                  <a:lnTo>
                    <a:pt x="930135" y="1008100"/>
                  </a:lnTo>
                  <a:lnTo>
                    <a:pt x="939609" y="967460"/>
                  </a:lnTo>
                  <a:lnTo>
                    <a:pt x="960932" y="931900"/>
                  </a:lnTo>
                  <a:lnTo>
                    <a:pt x="970661" y="921740"/>
                  </a:lnTo>
                  <a:lnTo>
                    <a:pt x="976464" y="915390"/>
                  </a:lnTo>
                  <a:lnTo>
                    <a:pt x="988720" y="905230"/>
                  </a:lnTo>
                  <a:lnTo>
                    <a:pt x="1002118" y="896340"/>
                  </a:lnTo>
                  <a:lnTo>
                    <a:pt x="1009307" y="892530"/>
                  </a:lnTo>
                  <a:lnTo>
                    <a:pt x="1016939" y="889990"/>
                  </a:lnTo>
                  <a:lnTo>
                    <a:pt x="1024191" y="886180"/>
                  </a:lnTo>
                  <a:lnTo>
                    <a:pt x="1031735" y="883640"/>
                  </a:lnTo>
                  <a:lnTo>
                    <a:pt x="1040015" y="881100"/>
                  </a:lnTo>
                  <a:lnTo>
                    <a:pt x="1048004" y="879830"/>
                  </a:lnTo>
                  <a:lnTo>
                    <a:pt x="1056728" y="877290"/>
                  </a:lnTo>
                  <a:lnTo>
                    <a:pt x="1065022" y="876020"/>
                  </a:lnTo>
                  <a:lnTo>
                    <a:pt x="1074394" y="876020"/>
                  </a:lnTo>
                  <a:lnTo>
                    <a:pt x="1083424" y="874750"/>
                  </a:lnTo>
                  <a:lnTo>
                    <a:pt x="1108024" y="874750"/>
                  </a:lnTo>
                  <a:lnTo>
                    <a:pt x="1113091" y="876020"/>
                  </a:lnTo>
                  <a:lnTo>
                    <a:pt x="1118146" y="876020"/>
                  </a:lnTo>
                  <a:lnTo>
                    <a:pt x="1122514" y="877290"/>
                  </a:lnTo>
                  <a:lnTo>
                    <a:pt x="1127569" y="877290"/>
                  </a:lnTo>
                  <a:lnTo>
                    <a:pt x="1132243" y="878560"/>
                  </a:lnTo>
                  <a:lnTo>
                    <a:pt x="1136650" y="879830"/>
                  </a:lnTo>
                  <a:lnTo>
                    <a:pt x="1141310" y="881100"/>
                  </a:lnTo>
                  <a:lnTo>
                    <a:pt x="1145628" y="882370"/>
                  </a:lnTo>
                  <a:lnTo>
                    <a:pt x="1149997" y="884910"/>
                  </a:lnTo>
                  <a:lnTo>
                    <a:pt x="1154658" y="886180"/>
                  </a:lnTo>
                  <a:lnTo>
                    <a:pt x="1159078" y="887450"/>
                  </a:lnTo>
                  <a:lnTo>
                    <a:pt x="1163040" y="889990"/>
                  </a:lnTo>
                  <a:lnTo>
                    <a:pt x="1167358" y="891260"/>
                  </a:lnTo>
                  <a:lnTo>
                    <a:pt x="1179664" y="898880"/>
                  </a:lnTo>
                  <a:lnTo>
                    <a:pt x="1206804" y="926820"/>
                  </a:lnTo>
                  <a:lnTo>
                    <a:pt x="1219403" y="966190"/>
                  </a:lnTo>
                  <a:lnTo>
                    <a:pt x="1220139" y="980160"/>
                  </a:lnTo>
                  <a:lnTo>
                    <a:pt x="1219746" y="990320"/>
                  </a:lnTo>
                  <a:lnTo>
                    <a:pt x="1208938" y="1033500"/>
                  </a:lnTo>
                  <a:lnTo>
                    <a:pt x="1190879" y="1057630"/>
                  </a:lnTo>
                  <a:lnTo>
                    <a:pt x="1186510" y="1062710"/>
                  </a:lnTo>
                  <a:lnTo>
                    <a:pt x="1181455" y="1065250"/>
                  </a:lnTo>
                  <a:lnTo>
                    <a:pt x="1176743" y="1069060"/>
                  </a:lnTo>
                  <a:lnTo>
                    <a:pt x="1171676" y="1070330"/>
                  </a:lnTo>
                  <a:lnTo>
                    <a:pt x="1167358" y="1071600"/>
                  </a:lnTo>
                  <a:lnTo>
                    <a:pt x="1162304" y="1072870"/>
                  </a:lnTo>
                  <a:lnTo>
                    <a:pt x="1159725" y="1072870"/>
                  </a:lnTo>
                  <a:lnTo>
                    <a:pt x="1157592" y="1071600"/>
                  </a:lnTo>
                  <a:lnTo>
                    <a:pt x="1155407" y="1071600"/>
                  </a:lnTo>
                  <a:lnTo>
                    <a:pt x="1154010" y="1070330"/>
                  </a:lnTo>
                  <a:lnTo>
                    <a:pt x="1152182" y="1070330"/>
                  </a:lnTo>
                  <a:lnTo>
                    <a:pt x="1150340" y="1069060"/>
                  </a:lnTo>
                  <a:lnTo>
                    <a:pt x="1148168" y="1066520"/>
                  </a:lnTo>
                  <a:lnTo>
                    <a:pt x="1146035" y="1062710"/>
                  </a:lnTo>
                  <a:lnTo>
                    <a:pt x="1144536" y="1060170"/>
                  </a:lnTo>
                  <a:lnTo>
                    <a:pt x="1143850" y="1056360"/>
                  </a:lnTo>
                  <a:lnTo>
                    <a:pt x="1143444" y="1053820"/>
                  </a:lnTo>
                  <a:lnTo>
                    <a:pt x="1143444" y="1051280"/>
                  </a:lnTo>
                  <a:lnTo>
                    <a:pt x="1143850" y="1048740"/>
                  </a:lnTo>
                  <a:lnTo>
                    <a:pt x="1144536" y="1043660"/>
                  </a:lnTo>
                  <a:lnTo>
                    <a:pt x="1145628" y="1039850"/>
                  </a:lnTo>
                  <a:lnTo>
                    <a:pt x="1146771" y="1036040"/>
                  </a:lnTo>
                  <a:lnTo>
                    <a:pt x="1148168" y="1030960"/>
                  </a:lnTo>
                  <a:lnTo>
                    <a:pt x="1149604" y="1025880"/>
                  </a:lnTo>
                  <a:lnTo>
                    <a:pt x="1170178" y="957300"/>
                  </a:lnTo>
                  <a:lnTo>
                    <a:pt x="1178572" y="929360"/>
                  </a:lnTo>
                  <a:lnTo>
                    <a:pt x="1135913" y="929360"/>
                  </a:lnTo>
                  <a:lnTo>
                    <a:pt x="1127925" y="957300"/>
                  </a:lnTo>
                  <a:lnTo>
                    <a:pt x="1127175" y="953490"/>
                  </a:lnTo>
                  <a:lnTo>
                    <a:pt x="1126134" y="950950"/>
                  </a:lnTo>
                  <a:lnTo>
                    <a:pt x="1124305" y="948410"/>
                  </a:lnTo>
                  <a:lnTo>
                    <a:pt x="1122857" y="944600"/>
                  </a:lnTo>
                  <a:lnTo>
                    <a:pt x="1121473" y="942060"/>
                  </a:lnTo>
                  <a:lnTo>
                    <a:pt x="1119238" y="939520"/>
                  </a:lnTo>
                  <a:lnTo>
                    <a:pt x="1117053" y="936980"/>
                  </a:lnTo>
                  <a:lnTo>
                    <a:pt x="1115466" y="935355"/>
                  </a:lnTo>
                  <a:lnTo>
                    <a:pt x="1115466" y="980160"/>
                  </a:lnTo>
                  <a:lnTo>
                    <a:pt x="1114729" y="985240"/>
                  </a:lnTo>
                  <a:lnTo>
                    <a:pt x="1114374" y="990320"/>
                  </a:lnTo>
                  <a:lnTo>
                    <a:pt x="1113282" y="997940"/>
                  </a:lnTo>
                  <a:lnTo>
                    <a:pt x="1111453" y="1004290"/>
                  </a:lnTo>
                  <a:lnTo>
                    <a:pt x="1109319" y="1011910"/>
                  </a:lnTo>
                  <a:lnTo>
                    <a:pt x="1106385" y="1019530"/>
                  </a:lnTo>
                  <a:lnTo>
                    <a:pt x="1103566" y="1028420"/>
                  </a:lnTo>
                  <a:lnTo>
                    <a:pt x="1099997" y="1037310"/>
                  </a:lnTo>
                  <a:lnTo>
                    <a:pt x="1096314" y="1044930"/>
                  </a:lnTo>
                  <a:lnTo>
                    <a:pt x="1092009" y="1052550"/>
                  </a:lnTo>
                  <a:lnTo>
                    <a:pt x="1087335" y="1058900"/>
                  </a:lnTo>
                  <a:lnTo>
                    <a:pt x="1082725" y="1065250"/>
                  </a:lnTo>
                  <a:lnTo>
                    <a:pt x="1077620" y="1067790"/>
                  </a:lnTo>
                  <a:lnTo>
                    <a:pt x="1072261" y="1071600"/>
                  </a:lnTo>
                  <a:lnTo>
                    <a:pt x="1066850" y="1072870"/>
                  </a:lnTo>
                  <a:lnTo>
                    <a:pt x="1061097" y="1074140"/>
                  </a:lnTo>
                  <a:lnTo>
                    <a:pt x="1057529" y="1074140"/>
                  </a:lnTo>
                  <a:lnTo>
                    <a:pt x="1054303" y="1072870"/>
                  </a:lnTo>
                  <a:lnTo>
                    <a:pt x="1051369" y="1072870"/>
                  </a:lnTo>
                  <a:lnTo>
                    <a:pt x="1032370" y="1036040"/>
                  </a:lnTo>
                  <a:lnTo>
                    <a:pt x="1032675" y="1029690"/>
                  </a:lnTo>
                  <a:lnTo>
                    <a:pt x="1034859" y="1015720"/>
                  </a:lnTo>
                  <a:lnTo>
                    <a:pt x="1036637" y="1009370"/>
                  </a:lnTo>
                  <a:lnTo>
                    <a:pt x="1039164" y="1001750"/>
                  </a:lnTo>
                  <a:lnTo>
                    <a:pt x="1042047" y="995400"/>
                  </a:lnTo>
                  <a:lnTo>
                    <a:pt x="1045324" y="987780"/>
                  </a:lnTo>
                  <a:lnTo>
                    <a:pt x="1072654" y="956030"/>
                  </a:lnTo>
                  <a:lnTo>
                    <a:pt x="1089177" y="950950"/>
                  </a:lnTo>
                  <a:lnTo>
                    <a:pt x="1092009" y="950950"/>
                  </a:lnTo>
                  <a:lnTo>
                    <a:pt x="1094930" y="952220"/>
                  </a:lnTo>
                  <a:lnTo>
                    <a:pt x="1099997" y="953490"/>
                  </a:lnTo>
                  <a:lnTo>
                    <a:pt x="1102474" y="954760"/>
                  </a:lnTo>
                  <a:lnTo>
                    <a:pt x="1104658" y="956030"/>
                  </a:lnTo>
                  <a:lnTo>
                    <a:pt x="1106385" y="957300"/>
                  </a:lnTo>
                  <a:lnTo>
                    <a:pt x="1108227" y="958570"/>
                  </a:lnTo>
                  <a:lnTo>
                    <a:pt x="1111110" y="963650"/>
                  </a:lnTo>
                  <a:lnTo>
                    <a:pt x="1113637" y="968730"/>
                  </a:lnTo>
                  <a:lnTo>
                    <a:pt x="1114729" y="973810"/>
                  </a:lnTo>
                  <a:lnTo>
                    <a:pt x="1115466" y="980160"/>
                  </a:lnTo>
                  <a:lnTo>
                    <a:pt x="1115466" y="935355"/>
                  </a:lnTo>
                  <a:lnTo>
                    <a:pt x="1114577" y="934440"/>
                  </a:lnTo>
                  <a:lnTo>
                    <a:pt x="1111300" y="931900"/>
                  </a:lnTo>
                  <a:lnTo>
                    <a:pt x="1107681" y="928090"/>
                  </a:lnTo>
                  <a:lnTo>
                    <a:pt x="1103363" y="926820"/>
                  </a:lnTo>
                  <a:lnTo>
                    <a:pt x="1094333" y="923010"/>
                  </a:lnTo>
                  <a:lnTo>
                    <a:pt x="1089279" y="921740"/>
                  </a:lnTo>
                  <a:lnTo>
                    <a:pt x="1068247" y="921740"/>
                  </a:lnTo>
                  <a:lnTo>
                    <a:pt x="1063929" y="923010"/>
                  </a:lnTo>
                  <a:lnTo>
                    <a:pt x="1059218" y="923010"/>
                  </a:lnTo>
                  <a:lnTo>
                    <a:pt x="1054544" y="924280"/>
                  </a:lnTo>
                  <a:lnTo>
                    <a:pt x="1050188" y="926820"/>
                  </a:lnTo>
                  <a:lnTo>
                    <a:pt x="1045514" y="928090"/>
                  </a:lnTo>
                  <a:lnTo>
                    <a:pt x="1041501" y="930630"/>
                  </a:lnTo>
                  <a:lnTo>
                    <a:pt x="1037183" y="931900"/>
                  </a:lnTo>
                  <a:lnTo>
                    <a:pt x="1033221" y="934440"/>
                  </a:lnTo>
                  <a:lnTo>
                    <a:pt x="1028852" y="938250"/>
                  </a:lnTo>
                  <a:lnTo>
                    <a:pt x="1025232" y="940790"/>
                  </a:lnTo>
                  <a:lnTo>
                    <a:pt x="1021257" y="944600"/>
                  </a:lnTo>
                  <a:lnTo>
                    <a:pt x="1017638" y="948410"/>
                  </a:lnTo>
                  <a:lnTo>
                    <a:pt x="1014069" y="952220"/>
                  </a:lnTo>
                  <a:lnTo>
                    <a:pt x="1010399" y="956030"/>
                  </a:lnTo>
                  <a:lnTo>
                    <a:pt x="1004239" y="966190"/>
                  </a:lnTo>
                  <a:lnTo>
                    <a:pt x="998537" y="973810"/>
                  </a:lnTo>
                  <a:lnTo>
                    <a:pt x="993775" y="983970"/>
                  </a:lnTo>
                  <a:lnTo>
                    <a:pt x="983310" y="1022070"/>
                  </a:lnTo>
                  <a:lnTo>
                    <a:pt x="982954" y="1030960"/>
                  </a:lnTo>
                  <a:lnTo>
                    <a:pt x="983081" y="1036040"/>
                  </a:lnTo>
                  <a:lnTo>
                    <a:pt x="983310" y="1041120"/>
                  </a:lnTo>
                  <a:lnTo>
                    <a:pt x="985494" y="1056360"/>
                  </a:lnTo>
                  <a:lnTo>
                    <a:pt x="987628" y="1062710"/>
                  </a:lnTo>
                  <a:lnTo>
                    <a:pt x="990155" y="1070330"/>
                  </a:lnTo>
                  <a:lnTo>
                    <a:pt x="993482" y="1075410"/>
                  </a:lnTo>
                  <a:lnTo>
                    <a:pt x="997051" y="1081760"/>
                  </a:lnTo>
                  <a:lnTo>
                    <a:pt x="1001369" y="1086840"/>
                  </a:lnTo>
                  <a:lnTo>
                    <a:pt x="1006081" y="1091920"/>
                  </a:lnTo>
                  <a:lnTo>
                    <a:pt x="1010793" y="1094460"/>
                  </a:lnTo>
                  <a:lnTo>
                    <a:pt x="1015860" y="1098270"/>
                  </a:lnTo>
                  <a:lnTo>
                    <a:pt x="1021257" y="1100810"/>
                  </a:lnTo>
                  <a:lnTo>
                    <a:pt x="1027061" y="1103350"/>
                  </a:lnTo>
                  <a:lnTo>
                    <a:pt x="1033564" y="1104620"/>
                  </a:lnTo>
                  <a:lnTo>
                    <a:pt x="1039710" y="1105890"/>
                  </a:lnTo>
                  <a:lnTo>
                    <a:pt x="1053058" y="1105890"/>
                  </a:lnTo>
                  <a:lnTo>
                    <a:pt x="1059218" y="1104620"/>
                  </a:lnTo>
                  <a:lnTo>
                    <a:pt x="1094333" y="1086840"/>
                  </a:lnTo>
                  <a:lnTo>
                    <a:pt x="1099400" y="1080490"/>
                  </a:lnTo>
                  <a:lnTo>
                    <a:pt x="1101877" y="1077950"/>
                  </a:lnTo>
                  <a:lnTo>
                    <a:pt x="1104455" y="1074140"/>
                  </a:lnTo>
                  <a:lnTo>
                    <a:pt x="1106246" y="1070330"/>
                  </a:lnTo>
                  <a:lnTo>
                    <a:pt x="1108773" y="1067790"/>
                  </a:lnTo>
                  <a:lnTo>
                    <a:pt x="1110907" y="1062710"/>
                  </a:lnTo>
                  <a:lnTo>
                    <a:pt x="1110602" y="1065250"/>
                  </a:lnTo>
                  <a:lnTo>
                    <a:pt x="1110602" y="1070330"/>
                  </a:lnTo>
                  <a:lnTo>
                    <a:pt x="1138783" y="1104620"/>
                  </a:lnTo>
                  <a:lnTo>
                    <a:pt x="1143444" y="1105890"/>
                  </a:lnTo>
                  <a:lnTo>
                    <a:pt x="1163040" y="1105890"/>
                  </a:lnTo>
                  <a:lnTo>
                    <a:pt x="1167714" y="1104620"/>
                  </a:lnTo>
                  <a:lnTo>
                    <a:pt x="1172768" y="1104620"/>
                  </a:lnTo>
                  <a:lnTo>
                    <a:pt x="1177086" y="1103350"/>
                  </a:lnTo>
                  <a:lnTo>
                    <a:pt x="1181798" y="1100810"/>
                  </a:lnTo>
                  <a:lnTo>
                    <a:pt x="1185760" y="1099540"/>
                  </a:lnTo>
                  <a:lnTo>
                    <a:pt x="1190523" y="1097000"/>
                  </a:lnTo>
                  <a:lnTo>
                    <a:pt x="1195197" y="1094460"/>
                  </a:lnTo>
                  <a:lnTo>
                    <a:pt x="1199159" y="1091920"/>
                  </a:lnTo>
                  <a:lnTo>
                    <a:pt x="1203477" y="1089380"/>
                  </a:lnTo>
                  <a:lnTo>
                    <a:pt x="1207439" y="1085570"/>
                  </a:lnTo>
                  <a:lnTo>
                    <a:pt x="1211859" y="1083030"/>
                  </a:lnTo>
                  <a:lnTo>
                    <a:pt x="1215428" y="1077950"/>
                  </a:lnTo>
                  <a:lnTo>
                    <a:pt x="1219746" y="1075410"/>
                  </a:lnTo>
                  <a:lnTo>
                    <a:pt x="1221549" y="1072870"/>
                  </a:lnTo>
                  <a:lnTo>
                    <a:pt x="1223365" y="1070330"/>
                  </a:lnTo>
                  <a:lnTo>
                    <a:pt x="1246886" y="1029690"/>
                  </a:lnTo>
                  <a:lnTo>
                    <a:pt x="1254125" y="995400"/>
                  </a:lnTo>
                  <a:lnTo>
                    <a:pt x="1254874" y="982700"/>
                  </a:lnTo>
                  <a:close/>
                </a:path>
                <a:path w="2181860" h="1192529">
                  <a:moveTo>
                    <a:pt x="1610474" y="193611"/>
                  </a:moveTo>
                  <a:lnTo>
                    <a:pt x="1607566" y="169176"/>
                  </a:lnTo>
                  <a:lnTo>
                    <a:pt x="1599552" y="145249"/>
                  </a:lnTo>
                  <a:lnTo>
                    <a:pt x="1596313" y="139141"/>
                  </a:lnTo>
                  <a:lnTo>
                    <a:pt x="1587423" y="122339"/>
                  </a:lnTo>
                  <a:lnTo>
                    <a:pt x="1572221" y="100990"/>
                  </a:lnTo>
                  <a:lnTo>
                    <a:pt x="1550720" y="85826"/>
                  </a:lnTo>
                  <a:lnTo>
                    <a:pt x="1539328" y="79844"/>
                  </a:lnTo>
                  <a:lnTo>
                    <a:pt x="1539328" y="199021"/>
                  </a:lnTo>
                  <a:lnTo>
                    <a:pt x="1534541" y="223062"/>
                  </a:lnTo>
                  <a:lnTo>
                    <a:pt x="1521561" y="244017"/>
                  </a:lnTo>
                  <a:lnTo>
                    <a:pt x="1502422" y="258838"/>
                  </a:lnTo>
                  <a:lnTo>
                    <a:pt x="1479207" y="264452"/>
                  </a:lnTo>
                  <a:lnTo>
                    <a:pt x="1452753" y="258838"/>
                  </a:lnTo>
                  <a:lnTo>
                    <a:pt x="1431950" y="244017"/>
                  </a:lnTo>
                  <a:lnTo>
                    <a:pt x="1418348" y="223062"/>
                  </a:lnTo>
                  <a:lnTo>
                    <a:pt x="1413471" y="199021"/>
                  </a:lnTo>
                  <a:lnTo>
                    <a:pt x="1418348" y="175882"/>
                  </a:lnTo>
                  <a:lnTo>
                    <a:pt x="1431950" y="156832"/>
                  </a:lnTo>
                  <a:lnTo>
                    <a:pt x="1452753" y="143903"/>
                  </a:lnTo>
                  <a:lnTo>
                    <a:pt x="1479207" y="139141"/>
                  </a:lnTo>
                  <a:lnTo>
                    <a:pt x="1502422" y="143903"/>
                  </a:lnTo>
                  <a:lnTo>
                    <a:pt x="1521561" y="156832"/>
                  </a:lnTo>
                  <a:lnTo>
                    <a:pt x="1534541" y="175882"/>
                  </a:lnTo>
                  <a:lnTo>
                    <a:pt x="1539328" y="199021"/>
                  </a:lnTo>
                  <a:lnTo>
                    <a:pt x="1539328" y="79844"/>
                  </a:lnTo>
                  <a:lnTo>
                    <a:pt x="1527721" y="73736"/>
                  </a:lnTo>
                  <a:lnTo>
                    <a:pt x="1503705" y="65735"/>
                  </a:lnTo>
                  <a:lnTo>
                    <a:pt x="1479207" y="62839"/>
                  </a:lnTo>
                  <a:lnTo>
                    <a:pt x="1451559" y="65735"/>
                  </a:lnTo>
                  <a:lnTo>
                    <a:pt x="1404493" y="85826"/>
                  </a:lnTo>
                  <a:lnTo>
                    <a:pt x="1367713" y="122339"/>
                  </a:lnTo>
                  <a:lnTo>
                    <a:pt x="1345323" y="169176"/>
                  </a:lnTo>
                  <a:lnTo>
                    <a:pt x="1342339" y="193611"/>
                  </a:lnTo>
                  <a:lnTo>
                    <a:pt x="1344218" y="217106"/>
                  </a:lnTo>
                  <a:lnTo>
                    <a:pt x="1356182" y="257949"/>
                  </a:lnTo>
                  <a:lnTo>
                    <a:pt x="1380617" y="298119"/>
                  </a:lnTo>
                  <a:lnTo>
                    <a:pt x="1413471" y="339648"/>
                  </a:lnTo>
                  <a:lnTo>
                    <a:pt x="1429893" y="362432"/>
                  </a:lnTo>
                  <a:lnTo>
                    <a:pt x="1445107" y="388353"/>
                  </a:lnTo>
                  <a:lnTo>
                    <a:pt x="1457248" y="418338"/>
                  </a:lnTo>
                  <a:lnTo>
                    <a:pt x="1465287" y="454444"/>
                  </a:lnTo>
                  <a:lnTo>
                    <a:pt x="1468196" y="498716"/>
                  </a:lnTo>
                  <a:lnTo>
                    <a:pt x="1490116" y="498716"/>
                  </a:lnTo>
                  <a:lnTo>
                    <a:pt x="1494815" y="440918"/>
                  </a:lnTo>
                  <a:lnTo>
                    <a:pt x="1507197" y="395871"/>
                  </a:lnTo>
                  <a:lnTo>
                    <a:pt x="1524711" y="360032"/>
                  </a:lnTo>
                  <a:lnTo>
                    <a:pt x="1557020" y="317449"/>
                  </a:lnTo>
                  <a:lnTo>
                    <a:pt x="1568754" y="304596"/>
                  </a:lnTo>
                  <a:lnTo>
                    <a:pt x="1579448" y="290728"/>
                  </a:lnTo>
                  <a:lnTo>
                    <a:pt x="1595056" y="264452"/>
                  </a:lnTo>
                  <a:lnTo>
                    <a:pt x="1598930" y="257949"/>
                  </a:lnTo>
                  <a:lnTo>
                    <a:pt x="1605686" y="238544"/>
                  </a:lnTo>
                  <a:lnTo>
                    <a:pt x="1609356" y="217106"/>
                  </a:lnTo>
                  <a:lnTo>
                    <a:pt x="1610474" y="193611"/>
                  </a:lnTo>
                  <a:close/>
                </a:path>
                <a:path w="2181860" h="1192529">
                  <a:moveTo>
                    <a:pt x="2181618" y="199821"/>
                  </a:moveTo>
                  <a:lnTo>
                    <a:pt x="2179485" y="198970"/>
                  </a:lnTo>
                  <a:lnTo>
                    <a:pt x="2122741" y="176250"/>
                  </a:lnTo>
                  <a:lnTo>
                    <a:pt x="2121509" y="173774"/>
                  </a:lnTo>
                  <a:lnTo>
                    <a:pt x="2116302" y="163283"/>
                  </a:lnTo>
                  <a:lnTo>
                    <a:pt x="2107260" y="152247"/>
                  </a:lnTo>
                  <a:lnTo>
                    <a:pt x="2095855" y="143573"/>
                  </a:lnTo>
                  <a:lnTo>
                    <a:pt x="2086571" y="139522"/>
                  </a:lnTo>
                  <a:lnTo>
                    <a:pt x="2086571" y="179628"/>
                  </a:lnTo>
                  <a:lnTo>
                    <a:pt x="2086571" y="193065"/>
                  </a:lnTo>
                  <a:lnTo>
                    <a:pt x="2080615" y="198970"/>
                  </a:lnTo>
                  <a:lnTo>
                    <a:pt x="2067179" y="198970"/>
                  </a:lnTo>
                  <a:lnTo>
                    <a:pt x="2061324" y="193065"/>
                  </a:lnTo>
                  <a:lnTo>
                    <a:pt x="2061324" y="179628"/>
                  </a:lnTo>
                  <a:lnTo>
                    <a:pt x="2067179" y="173774"/>
                  </a:lnTo>
                  <a:lnTo>
                    <a:pt x="2080615" y="173774"/>
                  </a:lnTo>
                  <a:lnTo>
                    <a:pt x="2086571" y="179628"/>
                  </a:lnTo>
                  <a:lnTo>
                    <a:pt x="2086571" y="139522"/>
                  </a:lnTo>
                  <a:lnTo>
                    <a:pt x="2082304" y="137655"/>
                  </a:lnTo>
                  <a:lnTo>
                    <a:pt x="2061375" y="135191"/>
                  </a:lnTo>
                  <a:lnTo>
                    <a:pt x="2040991" y="139242"/>
                  </a:lnTo>
                  <a:lnTo>
                    <a:pt x="2022348" y="150075"/>
                  </a:lnTo>
                  <a:lnTo>
                    <a:pt x="2006650" y="167919"/>
                  </a:lnTo>
                  <a:lnTo>
                    <a:pt x="1994801" y="184188"/>
                  </a:lnTo>
                  <a:lnTo>
                    <a:pt x="1994801" y="361099"/>
                  </a:lnTo>
                  <a:lnTo>
                    <a:pt x="1994801" y="408965"/>
                  </a:lnTo>
                  <a:lnTo>
                    <a:pt x="1994001" y="408965"/>
                  </a:lnTo>
                  <a:lnTo>
                    <a:pt x="1990623" y="408076"/>
                  </a:lnTo>
                  <a:lnTo>
                    <a:pt x="1980514" y="408076"/>
                  </a:lnTo>
                  <a:lnTo>
                    <a:pt x="1980514" y="362737"/>
                  </a:lnTo>
                  <a:lnTo>
                    <a:pt x="1985568" y="361937"/>
                  </a:lnTo>
                  <a:lnTo>
                    <a:pt x="1990623" y="361937"/>
                  </a:lnTo>
                  <a:lnTo>
                    <a:pt x="1994801" y="361099"/>
                  </a:lnTo>
                  <a:lnTo>
                    <a:pt x="1994801" y="184188"/>
                  </a:lnTo>
                  <a:lnTo>
                    <a:pt x="1974608" y="211912"/>
                  </a:lnTo>
                  <a:lnTo>
                    <a:pt x="1940610" y="246799"/>
                  </a:lnTo>
                  <a:lnTo>
                    <a:pt x="1905292" y="270510"/>
                  </a:lnTo>
                  <a:lnTo>
                    <a:pt x="1869300" y="281025"/>
                  </a:lnTo>
                  <a:lnTo>
                    <a:pt x="1833270" y="276263"/>
                  </a:lnTo>
                  <a:lnTo>
                    <a:pt x="1841258" y="289915"/>
                  </a:lnTo>
                  <a:lnTo>
                    <a:pt x="1865655" y="319951"/>
                  </a:lnTo>
                  <a:lnTo>
                    <a:pt x="1907082" y="349986"/>
                  </a:lnTo>
                  <a:lnTo>
                    <a:pt x="1966175" y="363626"/>
                  </a:lnTo>
                  <a:lnTo>
                    <a:pt x="1967852" y="363626"/>
                  </a:lnTo>
                  <a:lnTo>
                    <a:pt x="1967852" y="408965"/>
                  </a:lnTo>
                  <a:lnTo>
                    <a:pt x="1940128" y="418198"/>
                  </a:lnTo>
                  <a:lnTo>
                    <a:pt x="1940915" y="421525"/>
                  </a:lnTo>
                  <a:lnTo>
                    <a:pt x="1941817" y="424891"/>
                  </a:lnTo>
                  <a:lnTo>
                    <a:pt x="1946033" y="426580"/>
                  </a:lnTo>
                  <a:lnTo>
                    <a:pt x="1948561" y="425792"/>
                  </a:lnTo>
                  <a:lnTo>
                    <a:pt x="1955444" y="423583"/>
                  </a:lnTo>
                  <a:lnTo>
                    <a:pt x="1963381" y="421995"/>
                  </a:lnTo>
                  <a:lnTo>
                    <a:pt x="1972106" y="421043"/>
                  </a:lnTo>
                  <a:lnTo>
                    <a:pt x="1981403" y="420725"/>
                  </a:lnTo>
                  <a:lnTo>
                    <a:pt x="1991106" y="421043"/>
                  </a:lnTo>
                  <a:lnTo>
                    <a:pt x="1999983" y="421995"/>
                  </a:lnTo>
                  <a:lnTo>
                    <a:pt x="2007768" y="423583"/>
                  </a:lnTo>
                  <a:lnTo>
                    <a:pt x="2014194" y="425792"/>
                  </a:lnTo>
                  <a:lnTo>
                    <a:pt x="2019198" y="425792"/>
                  </a:lnTo>
                  <a:lnTo>
                    <a:pt x="2020887" y="424103"/>
                  </a:lnTo>
                  <a:lnTo>
                    <a:pt x="2021738" y="421525"/>
                  </a:lnTo>
                  <a:lnTo>
                    <a:pt x="2028482" y="422414"/>
                  </a:lnTo>
                  <a:lnTo>
                    <a:pt x="2035175" y="424103"/>
                  </a:lnTo>
                  <a:lnTo>
                    <a:pt x="2039442" y="425792"/>
                  </a:lnTo>
                  <a:lnTo>
                    <a:pt x="2044458" y="425792"/>
                  </a:lnTo>
                  <a:lnTo>
                    <a:pt x="2046986" y="424103"/>
                  </a:lnTo>
                  <a:lnTo>
                    <a:pt x="2047824" y="421525"/>
                  </a:lnTo>
                  <a:lnTo>
                    <a:pt x="2048027" y="420725"/>
                  </a:lnTo>
                  <a:lnTo>
                    <a:pt x="2048675" y="418198"/>
                  </a:lnTo>
                  <a:lnTo>
                    <a:pt x="2007450" y="408076"/>
                  </a:lnTo>
                  <a:lnTo>
                    <a:pt x="2007450" y="361099"/>
                  </a:lnTo>
                  <a:lnTo>
                    <a:pt x="2007450" y="357720"/>
                  </a:lnTo>
                  <a:lnTo>
                    <a:pt x="2049932" y="338391"/>
                  </a:lnTo>
                  <a:lnTo>
                    <a:pt x="2082330" y="307632"/>
                  </a:lnTo>
                  <a:lnTo>
                    <a:pt x="2098357" y="281025"/>
                  </a:lnTo>
                  <a:lnTo>
                    <a:pt x="2105876" y="268528"/>
                  </a:lnTo>
                  <a:lnTo>
                    <a:pt x="2121839" y="224129"/>
                  </a:lnTo>
                  <a:lnTo>
                    <a:pt x="2181618" y="199821"/>
                  </a:lnTo>
                  <a:close/>
                </a:path>
              </a:pathLst>
            </a:custGeom>
            <a:solidFill>
              <a:srgbClr val="FFFFFF"/>
            </a:solidFill>
          </p:spPr>
          <p:txBody>
            <a:bodyPr wrap="square" lIns="0" tIns="0" rIns="0" bIns="0" rtlCol="0"/>
            <a:lstStyle/>
            <a:p>
              <a:endParaRPr/>
            </a:p>
          </p:txBody>
        </p:sp>
        <p:sp>
          <p:nvSpPr>
            <p:cNvPr id="53" name="object 33">
              <a:extLst>
                <a:ext uri="{FF2B5EF4-FFF2-40B4-BE49-F238E27FC236}">
                  <a16:creationId xmlns:a16="http://schemas.microsoft.com/office/drawing/2014/main" id="{94189D0C-CBB8-47D0-8B75-2C96867FC669}"/>
                </a:ext>
              </a:extLst>
            </p:cNvPr>
            <p:cNvSpPr/>
            <p:nvPr/>
          </p:nvSpPr>
          <p:spPr>
            <a:xfrm>
              <a:off x="4306544" y="3465169"/>
              <a:ext cx="142875" cy="269875"/>
            </a:xfrm>
            <a:custGeom>
              <a:avLst/>
              <a:gdLst/>
              <a:ahLst/>
              <a:cxnLst/>
              <a:rect l="l" t="t" r="r" b="b"/>
              <a:pathLst>
                <a:path w="142875" h="269875">
                  <a:moveTo>
                    <a:pt x="99517" y="81749"/>
                  </a:moveTo>
                  <a:lnTo>
                    <a:pt x="38938" y="81749"/>
                  </a:lnTo>
                  <a:lnTo>
                    <a:pt x="38938" y="54165"/>
                  </a:lnTo>
                  <a:lnTo>
                    <a:pt x="43189" y="33063"/>
                  </a:lnTo>
                  <a:lnTo>
                    <a:pt x="54794" y="15848"/>
                  </a:lnTo>
                  <a:lnTo>
                    <a:pt x="72028" y="4250"/>
                  </a:lnTo>
                  <a:lnTo>
                    <a:pt x="93167" y="0"/>
                  </a:lnTo>
                  <a:lnTo>
                    <a:pt x="142570" y="0"/>
                  </a:lnTo>
                  <a:lnTo>
                    <a:pt x="142570" y="46088"/>
                  </a:lnTo>
                  <a:lnTo>
                    <a:pt x="119799" y="46088"/>
                  </a:lnTo>
                  <a:lnTo>
                    <a:pt x="111840" y="47668"/>
                  </a:lnTo>
                  <a:lnTo>
                    <a:pt x="105400" y="51996"/>
                  </a:lnTo>
                  <a:lnTo>
                    <a:pt x="101089" y="58454"/>
                  </a:lnTo>
                  <a:lnTo>
                    <a:pt x="99517" y="66420"/>
                  </a:lnTo>
                  <a:lnTo>
                    <a:pt x="99517" y="81749"/>
                  </a:lnTo>
                  <a:close/>
                </a:path>
                <a:path w="142875" h="269875">
                  <a:moveTo>
                    <a:pt x="142570" y="127838"/>
                  </a:moveTo>
                  <a:lnTo>
                    <a:pt x="0" y="127838"/>
                  </a:lnTo>
                  <a:lnTo>
                    <a:pt x="0" y="81749"/>
                  </a:lnTo>
                  <a:lnTo>
                    <a:pt x="142570" y="81749"/>
                  </a:lnTo>
                  <a:lnTo>
                    <a:pt x="142570" y="127838"/>
                  </a:lnTo>
                  <a:close/>
                </a:path>
                <a:path w="142875" h="269875">
                  <a:moveTo>
                    <a:pt x="99517" y="269722"/>
                  </a:moveTo>
                  <a:lnTo>
                    <a:pt x="38938" y="269722"/>
                  </a:lnTo>
                  <a:lnTo>
                    <a:pt x="38938" y="127838"/>
                  </a:lnTo>
                  <a:lnTo>
                    <a:pt x="99517" y="127838"/>
                  </a:lnTo>
                  <a:lnTo>
                    <a:pt x="99517" y="269722"/>
                  </a:lnTo>
                  <a:close/>
                </a:path>
              </a:pathLst>
            </a:custGeom>
            <a:solidFill>
              <a:srgbClr val="001F50"/>
            </a:solidFill>
          </p:spPr>
          <p:txBody>
            <a:bodyPr wrap="square" lIns="0" tIns="0" rIns="0" bIns="0" rtlCol="0"/>
            <a:lstStyle/>
            <a:p>
              <a:endParaRPr/>
            </a:p>
          </p:txBody>
        </p:sp>
        <p:sp>
          <p:nvSpPr>
            <p:cNvPr id="54" name="object 34">
              <a:extLst>
                <a:ext uri="{FF2B5EF4-FFF2-40B4-BE49-F238E27FC236}">
                  <a16:creationId xmlns:a16="http://schemas.microsoft.com/office/drawing/2014/main" id="{1AC42663-8477-41C7-A27B-EBDB9EE5F6CD}"/>
                </a:ext>
              </a:extLst>
            </p:cNvPr>
            <p:cNvSpPr/>
            <p:nvPr/>
          </p:nvSpPr>
          <p:spPr>
            <a:xfrm>
              <a:off x="3737025" y="4421885"/>
              <a:ext cx="196850" cy="164465"/>
            </a:xfrm>
            <a:custGeom>
              <a:avLst/>
              <a:gdLst/>
              <a:ahLst/>
              <a:cxnLst/>
              <a:rect l="l" t="t" r="r" b="b"/>
              <a:pathLst>
                <a:path w="196850" h="164464">
                  <a:moveTo>
                    <a:pt x="39344" y="164452"/>
                  </a:moveTo>
                  <a:lnTo>
                    <a:pt x="0" y="0"/>
                  </a:lnTo>
                  <a:lnTo>
                    <a:pt x="196850" y="0"/>
                  </a:lnTo>
                  <a:lnTo>
                    <a:pt x="39344" y="164452"/>
                  </a:lnTo>
                  <a:close/>
                </a:path>
              </a:pathLst>
            </a:custGeom>
            <a:solidFill>
              <a:srgbClr val="FFFFFF"/>
            </a:solidFill>
          </p:spPr>
          <p:txBody>
            <a:bodyPr wrap="square" lIns="0" tIns="0" rIns="0" bIns="0" rtlCol="0"/>
            <a:lstStyle/>
            <a:p>
              <a:endParaRPr/>
            </a:p>
          </p:txBody>
        </p:sp>
      </p:grpSp>
      <p:sp>
        <p:nvSpPr>
          <p:cNvPr id="55" name="object 35">
            <a:extLst>
              <a:ext uri="{FF2B5EF4-FFF2-40B4-BE49-F238E27FC236}">
                <a16:creationId xmlns:a16="http://schemas.microsoft.com/office/drawing/2014/main" id="{778978F9-EA08-4F1A-A99B-22CBB6543467}"/>
              </a:ext>
            </a:extLst>
          </p:cNvPr>
          <p:cNvSpPr txBox="1"/>
          <p:nvPr/>
        </p:nvSpPr>
        <p:spPr>
          <a:xfrm>
            <a:off x="6736174" y="2598264"/>
            <a:ext cx="420390" cy="346249"/>
          </a:xfrm>
          <a:prstGeom prst="rect">
            <a:avLst/>
          </a:prstGeom>
          <a:solidFill>
            <a:srgbClr val="FFFFFF"/>
          </a:solidFill>
        </p:spPr>
        <p:txBody>
          <a:bodyPr vert="horz" wrap="square" lIns="0" tIns="60960" rIns="0" bIns="0" rtlCol="0">
            <a:spAutoFit/>
          </a:bodyPr>
          <a:lstStyle/>
          <a:p>
            <a:pPr marL="70485">
              <a:lnSpc>
                <a:spcPct val="100000"/>
              </a:lnSpc>
              <a:spcBef>
                <a:spcPts val="480"/>
              </a:spcBef>
            </a:pPr>
            <a:r>
              <a:rPr sz="1850" spc="15" dirty="0">
                <a:solidFill>
                  <a:srgbClr val="001F50"/>
                </a:solidFill>
                <a:latin typeface="Arial Black"/>
                <a:cs typeface="Arial Black"/>
              </a:rPr>
              <a:t>“</a:t>
            </a:r>
            <a:r>
              <a:rPr sz="1850" spc="-215" dirty="0">
                <a:solidFill>
                  <a:srgbClr val="001F50"/>
                </a:solidFill>
                <a:latin typeface="Arial Black"/>
                <a:cs typeface="Arial Black"/>
              </a:rPr>
              <a:t> </a:t>
            </a:r>
            <a:r>
              <a:rPr sz="1850" spc="15" dirty="0">
                <a:solidFill>
                  <a:srgbClr val="001F50"/>
                </a:solidFill>
                <a:latin typeface="Arial Black"/>
                <a:cs typeface="Arial Black"/>
              </a:rPr>
              <a:t>”</a:t>
            </a:r>
            <a:endParaRPr sz="1850">
              <a:latin typeface="Arial Black"/>
              <a:cs typeface="Arial Black"/>
            </a:endParaRPr>
          </a:p>
        </p:txBody>
      </p:sp>
      <p:pic>
        <p:nvPicPr>
          <p:cNvPr id="56" name="object 36">
            <a:extLst>
              <a:ext uri="{FF2B5EF4-FFF2-40B4-BE49-F238E27FC236}">
                <a16:creationId xmlns:a16="http://schemas.microsoft.com/office/drawing/2014/main" id="{22EC8279-6B7B-4387-9F87-2FBCACD385F3}"/>
              </a:ext>
            </a:extLst>
          </p:cNvPr>
          <p:cNvPicPr/>
          <p:nvPr/>
        </p:nvPicPr>
        <p:blipFill>
          <a:blip r:embed="rId12" cstate="print"/>
          <a:stretch>
            <a:fillRect/>
          </a:stretch>
        </p:blipFill>
        <p:spPr>
          <a:xfrm>
            <a:off x="8191211" y="2605330"/>
            <a:ext cx="559915" cy="427928"/>
          </a:xfrm>
          <a:prstGeom prst="rect">
            <a:avLst/>
          </a:prstGeom>
        </p:spPr>
      </p:pic>
    </p:spTree>
    <p:extLst>
      <p:ext uri="{BB962C8B-B14F-4D97-AF65-F5344CB8AC3E}">
        <p14:creationId xmlns:p14="http://schemas.microsoft.com/office/powerpoint/2010/main" val="1662958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4">
            <a:extLst>
              <a:ext uri="{FF2B5EF4-FFF2-40B4-BE49-F238E27FC236}">
                <a16:creationId xmlns:a16="http://schemas.microsoft.com/office/drawing/2014/main" id="{CF642025-3614-4FAC-821F-C4200EEA5FC0}"/>
              </a:ext>
            </a:extLst>
          </p:cNvPr>
          <p:cNvGrpSpPr/>
          <p:nvPr/>
        </p:nvGrpSpPr>
        <p:grpSpPr>
          <a:xfrm>
            <a:off x="1866852" y="2396416"/>
            <a:ext cx="8677910" cy="2896235"/>
            <a:chOff x="242239" y="2343150"/>
            <a:chExt cx="8677910" cy="2896235"/>
          </a:xfrm>
        </p:grpSpPr>
        <p:sp>
          <p:nvSpPr>
            <p:cNvPr id="3" name="object 5">
              <a:extLst>
                <a:ext uri="{FF2B5EF4-FFF2-40B4-BE49-F238E27FC236}">
                  <a16:creationId xmlns:a16="http://schemas.microsoft.com/office/drawing/2014/main" id="{2EAE3483-4B51-4BC2-B8BE-BE52E659413C}"/>
                </a:ext>
              </a:extLst>
            </p:cNvPr>
            <p:cNvSpPr/>
            <p:nvPr/>
          </p:nvSpPr>
          <p:spPr>
            <a:xfrm>
              <a:off x="6023965" y="2343150"/>
              <a:ext cx="2896235" cy="2896235"/>
            </a:xfrm>
            <a:custGeom>
              <a:avLst/>
              <a:gdLst/>
              <a:ahLst/>
              <a:cxnLst/>
              <a:rect l="l" t="t" r="r" b="b"/>
              <a:pathLst>
                <a:path w="2896234" h="2896235">
                  <a:moveTo>
                    <a:pt x="2896095" y="2896146"/>
                  </a:moveTo>
                  <a:lnTo>
                    <a:pt x="0" y="2896146"/>
                  </a:lnTo>
                  <a:lnTo>
                    <a:pt x="0" y="0"/>
                  </a:lnTo>
                  <a:lnTo>
                    <a:pt x="2896095" y="0"/>
                  </a:lnTo>
                  <a:lnTo>
                    <a:pt x="2896095" y="2896146"/>
                  </a:lnTo>
                  <a:close/>
                </a:path>
              </a:pathLst>
            </a:custGeom>
            <a:solidFill>
              <a:srgbClr val="1673C3"/>
            </a:solidFill>
          </p:spPr>
          <p:txBody>
            <a:bodyPr wrap="square" lIns="0" tIns="0" rIns="0" bIns="0" rtlCol="0"/>
            <a:lstStyle/>
            <a:p>
              <a:endParaRPr/>
            </a:p>
          </p:txBody>
        </p:sp>
        <p:pic>
          <p:nvPicPr>
            <p:cNvPr id="4" name="object 6">
              <a:extLst>
                <a:ext uri="{FF2B5EF4-FFF2-40B4-BE49-F238E27FC236}">
                  <a16:creationId xmlns:a16="http://schemas.microsoft.com/office/drawing/2014/main" id="{08193C16-710D-4F4C-A1A3-413DA7C8612C}"/>
                </a:ext>
              </a:extLst>
            </p:cNvPr>
            <p:cNvPicPr/>
            <p:nvPr/>
          </p:nvPicPr>
          <p:blipFill>
            <a:blip r:embed="rId2" cstate="print"/>
            <a:stretch>
              <a:fillRect/>
            </a:stretch>
          </p:blipFill>
          <p:spPr>
            <a:xfrm>
              <a:off x="7492656" y="3286110"/>
              <a:ext cx="636790" cy="449619"/>
            </a:xfrm>
            <a:prstGeom prst="rect">
              <a:avLst/>
            </a:prstGeom>
          </p:spPr>
        </p:pic>
        <p:sp>
          <p:nvSpPr>
            <p:cNvPr id="5" name="object 7">
              <a:extLst>
                <a:ext uri="{FF2B5EF4-FFF2-40B4-BE49-F238E27FC236}">
                  <a16:creationId xmlns:a16="http://schemas.microsoft.com/office/drawing/2014/main" id="{00B29CA3-ABBD-42EF-97ED-69C474B56C00}"/>
                </a:ext>
              </a:extLst>
            </p:cNvPr>
            <p:cNvSpPr/>
            <p:nvPr/>
          </p:nvSpPr>
          <p:spPr>
            <a:xfrm>
              <a:off x="6344742" y="3287864"/>
              <a:ext cx="2287905" cy="1256665"/>
            </a:xfrm>
            <a:custGeom>
              <a:avLst/>
              <a:gdLst/>
              <a:ahLst/>
              <a:cxnLst/>
              <a:rect l="l" t="t" r="r" b="b"/>
              <a:pathLst>
                <a:path w="2287904" h="1256664">
                  <a:moveTo>
                    <a:pt x="261734" y="1037678"/>
                  </a:moveTo>
                  <a:lnTo>
                    <a:pt x="259422" y="1026261"/>
                  </a:lnTo>
                  <a:lnTo>
                    <a:pt x="253123" y="1016939"/>
                  </a:lnTo>
                  <a:lnTo>
                    <a:pt x="243789" y="1010666"/>
                  </a:lnTo>
                  <a:lnTo>
                    <a:pt x="232371" y="1008354"/>
                  </a:lnTo>
                  <a:lnTo>
                    <a:pt x="220929" y="1010666"/>
                  </a:lnTo>
                  <a:lnTo>
                    <a:pt x="211594" y="1016939"/>
                  </a:lnTo>
                  <a:lnTo>
                    <a:pt x="205295" y="1026261"/>
                  </a:lnTo>
                  <a:lnTo>
                    <a:pt x="202996" y="1037678"/>
                  </a:lnTo>
                  <a:lnTo>
                    <a:pt x="205295" y="1049108"/>
                  </a:lnTo>
                  <a:lnTo>
                    <a:pt x="211594" y="1058418"/>
                  </a:lnTo>
                  <a:lnTo>
                    <a:pt x="220929" y="1064691"/>
                  </a:lnTo>
                  <a:lnTo>
                    <a:pt x="232371" y="1066990"/>
                  </a:lnTo>
                  <a:lnTo>
                    <a:pt x="243789" y="1064691"/>
                  </a:lnTo>
                  <a:lnTo>
                    <a:pt x="253123" y="1058418"/>
                  </a:lnTo>
                  <a:lnTo>
                    <a:pt x="259422" y="1049108"/>
                  </a:lnTo>
                  <a:lnTo>
                    <a:pt x="261734" y="1037678"/>
                  </a:lnTo>
                  <a:close/>
                </a:path>
                <a:path w="2287904" h="1256664">
                  <a:moveTo>
                    <a:pt x="523430" y="1067943"/>
                  </a:moveTo>
                  <a:lnTo>
                    <a:pt x="516064" y="1055395"/>
                  </a:lnTo>
                  <a:lnTo>
                    <a:pt x="501484" y="1042174"/>
                  </a:lnTo>
                  <a:lnTo>
                    <a:pt x="480695" y="1031379"/>
                  </a:lnTo>
                  <a:lnTo>
                    <a:pt x="454672" y="1026071"/>
                  </a:lnTo>
                  <a:lnTo>
                    <a:pt x="337540" y="1026071"/>
                  </a:lnTo>
                  <a:lnTo>
                    <a:pt x="311645" y="1029843"/>
                  </a:lnTo>
                  <a:lnTo>
                    <a:pt x="288874" y="1040714"/>
                  </a:lnTo>
                  <a:lnTo>
                    <a:pt x="273672" y="1054747"/>
                  </a:lnTo>
                  <a:lnTo>
                    <a:pt x="270471" y="1067943"/>
                  </a:lnTo>
                  <a:lnTo>
                    <a:pt x="523430" y="1067943"/>
                  </a:lnTo>
                  <a:close/>
                </a:path>
                <a:path w="2287904" h="1256664">
                  <a:moveTo>
                    <a:pt x="569518" y="1082230"/>
                  </a:moveTo>
                  <a:lnTo>
                    <a:pt x="164439" y="1082230"/>
                  </a:lnTo>
                  <a:lnTo>
                    <a:pt x="164058" y="1078699"/>
                  </a:lnTo>
                  <a:lnTo>
                    <a:pt x="163893" y="1075232"/>
                  </a:lnTo>
                  <a:lnTo>
                    <a:pt x="163893" y="1071562"/>
                  </a:lnTo>
                  <a:lnTo>
                    <a:pt x="171767" y="1032687"/>
                  </a:lnTo>
                  <a:lnTo>
                    <a:pt x="193230" y="1000925"/>
                  </a:lnTo>
                  <a:lnTo>
                    <a:pt x="225056" y="979512"/>
                  </a:lnTo>
                  <a:lnTo>
                    <a:pt x="264020" y="971651"/>
                  </a:lnTo>
                  <a:lnTo>
                    <a:pt x="286867" y="974267"/>
                  </a:lnTo>
                  <a:lnTo>
                    <a:pt x="307809" y="981748"/>
                  </a:lnTo>
                  <a:lnTo>
                    <a:pt x="326237" y="993521"/>
                  </a:lnTo>
                  <a:lnTo>
                    <a:pt x="341553" y="1009053"/>
                  </a:lnTo>
                  <a:lnTo>
                    <a:pt x="415480" y="1009053"/>
                  </a:lnTo>
                  <a:lnTo>
                    <a:pt x="395160" y="971651"/>
                  </a:lnTo>
                  <a:lnTo>
                    <a:pt x="391629" y="965149"/>
                  </a:lnTo>
                  <a:lnTo>
                    <a:pt x="356057" y="930617"/>
                  </a:lnTo>
                  <a:lnTo>
                    <a:pt x="311340" y="908011"/>
                  </a:lnTo>
                  <a:lnTo>
                    <a:pt x="260045" y="899909"/>
                  </a:lnTo>
                  <a:lnTo>
                    <a:pt x="216077" y="905814"/>
                  </a:lnTo>
                  <a:lnTo>
                    <a:pt x="176568" y="922451"/>
                  </a:lnTo>
                  <a:lnTo>
                    <a:pt x="143090" y="948270"/>
                  </a:lnTo>
                  <a:lnTo>
                    <a:pt x="117233" y="981684"/>
                  </a:lnTo>
                  <a:lnTo>
                    <a:pt x="100558" y="1021118"/>
                  </a:lnTo>
                  <a:lnTo>
                    <a:pt x="94691" y="1064691"/>
                  </a:lnTo>
                  <a:lnTo>
                    <a:pt x="94653" y="1082230"/>
                  </a:lnTo>
                  <a:lnTo>
                    <a:pt x="0" y="1082230"/>
                  </a:lnTo>
                  <a:lnTo>
                    <a:pt x="0" y="1119378"/>
                  </a:lnTo>
                  <a:lnTo>
                    <a:pt x="94653" y="1119378"/>
                  </a:lnTo>
                  <a:lnTo>
                    <a:pt x="94653" y="1253083"/>
                  </a:lnTo>
                  <a:lnTo>
                    <a:pt x="425450" y="1253083"/>
                  </a:lnTo>
                  <a:lnTo>
                    <a:pt x="425450" y="1171575"/>
                  </a:lnTo>
                  <a:lnTo>
                    <a:pt x="425450" y="1134160"/>
                  </a:lnTo>
                  <a:lnTo>
                    <a:pt x="341553" y="1134160"/>
                  </a:lnTo>
                  <a:lnTo>
                    <a:pt x="326237" y="1149680"/>
                  </a:lnTo>
                  <a:lnTo>
                    <a:pt x="307809" y="1161465"/>
                  </a:lnTo>
                  <a:lnTo>
                    <a:pt x="286867" y="1168958"/>
                  </a:lnTo>
                  <a:lnTo>
                    <a:pt x="264020" y="1171575"/>
                  </a:lnTo>
                  <a:lnTo>
                    <a:pt x="236689" y="1167803"/>
                  </a:lnTo>
                  <a:lnTo>
                    <a:pt x="212280" y="1157160"/>
                  </a:lnTo>
                  <a:lnTo>
                    <a:pt x="191884" y="1140688"/>
                  </a:lnTo>
                  <a:lnTo>
                    <a:pt x="176555" y="1119378"/>
                  </a:lnTo>
                  <a:lnTo>
                    <a:pt x="569518" y="1119378"/>
                  </a:lnTo>
                  <a:lnTo>
                    <a:pt x="569518" y="1082230"/>
                  </a:lnTo>
                  <a:close/>
                </a:path>
                <a:path w="2287904" h="1256664">
                  <a:moveTo>
                    <a:pt x="711695" y="1270"/>
                  </a:moveTo>
                  <a:lnTo>
                    <a:pt x="707377" y="0"/>
                  </a:lnTo>
                  <a:lnTo>
                    <a:pt x="676122" y="0"/>
                  </a:lnTo>
                  <a:lnTo>
                    <a:pt x="632853" y="15240"/>
                  </a:lnTo>
                  <a:lnTo>
                    <a:pt x="595096" y="46990"/>
                  </a:lnTo>
                  <a:lnTo>
                    <a:pt x="571957" y="92710"/>
                  </a:lnTo>
                  <a:lnTo>
                    <a:pt x="568071" y="118110"/>
                  </a:lnTo>
                  <a:lnTo>
                    <a:pt x="599579" y="118110"/>
                  </a:lnTo>
                  <a:lnTo>
                    <a:pt x="602729" y="99060"/>
                  </a:lnTo>
                  <a:lnTo>
                    <a:pt x="609612" y="82550"/>
                  </a:lnTo>
                  <a:lnTo>
                    <a:pt x="633310" y="52070"/>
                  </a:lnTo>
                  <a:lnTo>
                    <a:pt x="667245" y="34290"/>
                  </a:lnTo>
                  <a:lnTo>
                    <a:pt x="685800" y="30480"/>
                  </a:lnTo>
                  <a:lnTo>
                    <a:pt x="704545" y="31750"/>
                  </a:lnTo>
                  <a:lnTo>
                    <a:pt x="704837" y="30480"/>
                  </a:lnTo>
                  <a:lnTo>
                    <a:pt x="711695" y="1270"/>
                  </a:lnTo>
                  <a:close/>
                </a:path>
                <a:path w="2287904" h="1256664">
                  <a:moveTo>
                    <a:pt x="722515" y="55880"/>
                  </a:moveTo>
                  <a:lnTo>
                    <a:pt x="697547" y="55880"/>
                  </a:lnTo>
                  <a:lnTo>
                    <a:pt x="681977" y="59690"/>
                  </a:lnTo>
                  <a:lnTo>
                    <a:pt x="640626" y="88900"/>
                  </a:lnTo>
                  <a:lnTo>
                    <a:pt x="621652" y="139700"/>
                  </a:lnTo>
                  <a:lnTo>
                    <a:pt x="643775" y="138430"/>
                  </a:lnTo>
                  <a:lnTo>
                    <a:pt x="645998" y="125730"/>
                  </a:lnTo>
                  <a:lnTo>
                    <a:pt x="650824" y="114300"/>
                  </a:lnTo>
                  <a:lnTo>
                    <a:pt x="678865" y="85090"/>
                  </a:lnTo>
                  <a:lnTo>
                    <a:pt x="704342" y="77470"/>
                  </a:lnTo>
                  <a:lnTo>
                    <a:pt x="717499" y="77470"/>
                  </a:lnTo>
                  <a:lnTo>
                    <a:pt x="722515" y="55880"/>
                  </a:lnTo>
                  <a:close/>
                </a:path>
                <a:path w="2287904" h="1256664">
                  <a:moveTo>
                    <a:pt x="726732" y="104140"/>
                  </a:moveTo>
                  <a:lnTo>
                    <a:pt x="716991" y="102870"/>
                  </a:lnTo>
                  <a:lnTo>
                    <a:pt x="707351" y="104140"/>
                  </a:lnTo>
                  <a:lnTo>
                    <a:pt x="698157" y="107950"/>
                  </a:lnTo>
                  <a:lnTo>
                    <a:pt x="674052" y="138430"/>
                  </a:lnTo>
                  <a:lnTo>
                    <a:pt x="672604" y="148590"/>
                  </a:lnTo>
                  <a:lnTo>
                    <a:pt x="684453" y="147320"/>
                  </a:lnTo>
                  <a:lnTo>
                    <a:pt x="685673" y="140970"/>
                  </a:lnTo>
                  <a:lnTo>
                    <a:pt x="688276" y="134620"/>
                  </a:lnTo>
                  <a:lnTo>
                    <a:pt x="716991" y="115570"/>
                  </a:lnTo>
                  <a:lnTo>
                    <a:pt x="724052" y="115570"/>
                  </a:lnTo>
                  <a:lnTo>
                    <a:pt x="726732" y="104140"/>
                  </a:lnTo>
                  <a:close/>
                </a:path>
                <a:path w="2287904" h="1256664">
                  <a:moveTo>
                    <a:pt x="752132" y="167640"/>
                  </a:moveTo>
                  <a:lnTo>
                    <a:pt x="751154" y="158750"/>
                  </a:lnTo>
                  <a:lnTo>
                    <a:pt x="746925" y="151130"/>
                  </a:lnTo>
                  <a:lnTo>
                    <a:pt x="740067" y="144780"/>
                  </a:lnTo>
                  <a:lnTo>
                    <a:pt x="731240" y="142240"/>
                  </a:lnTo>
                  <a:lnTo>
                    <a:pt x="722071" y="143510"/>
                  </a:lnTo>
                  <a:lnTo>
                    <a:pt x="714260" y="147320"/>
                  </a:lnTo>
                  <a:lnTo>
                    <a:pt x="708596" y="154940"/>
                  </a:lnTo>
                  <a:lnTo>
                    <a:pt x="705891" y="163830"/>
                  </a:lnTo>
                  <a:lnTo>
                    <a:pt x="706818" y="172720"/>
                  </a:lnTo>
                  <a:lnTo>
                    <a:pt x="711060" y="180340"/>
                  </a:lnTo>
                  <a:lnTo>
                    <a:pt x="717918" y="185420"/>
                  </a:lnTo>
                  <a:lnTo>
                    <a:pt x="726732" y="187960"/>
                  </a:lnTo>
                  <a:lnTo>
                    <a:pt x="735888" y="187960"/>
                  </a:lnTo>
                  <a:lnTo>
                    <a:pt x="743712" y="182880"/>
                  </a:lnTo>
                  <a:lnTo>
                    <a:pt x="749401" y="176530"/>
                  </a:lnTo>
                  <a:lnTo>
                    <a:pt x="752132" y="167640"/>
                  </a:lnTo>
                  <a:close/>
                </a:path>
                <a:path w="2287904" h="1256664">
                  <a:moveTo>
                    <a:pt x="804570" y="260350"/>
                  </a:moveTo>
                  <a:lnTo>
                    <a:pt x="792086" y="240030"/>
                  </a:lnTo>
                  <a:lnTo>
                    <a:pt x="765530" y="199390"/>
                  </a:lnTo>
                  <a:lnTo>
                    <a:pt x="753071" y="177800"/>
                  </a:lnTo>
                  <a:lnTo>
                    <a:pt x="748804" y="184150"/>
                  </a:lnTo>
                  <a:lnTo>
                    <a:pt x="743077" y="187960"/>
                  </a:lnTo>
                  <a:lnTo>
                    <a:pt x="736244" y="190500"/>
                  </a:lnTo>
                  <a:lnTo>
                    <a:pt x="728713" y="191770"/>
                  </a:lnTo>
                  <a:lnTo>
                    <a:pt x="772566" y="279400"/>
                  </a:lnTo>
                  <a:lnTo>
                    <a:pt x="779868" y="275590"/>
                  </a:lnTo>
                  <a:lnTo>
                    <a:pt x="797280" y="264160"/>
                  </a:lnTo>
                  <a:lnTo>
                    <a:pt x="804570" y="260350"/>
                  </a:lnTo>
                  <a:close/>
                </a:path>
                <a:path w="2287904" h="1256664">
                  <a:moveTo>
                    <a:pt x="955929" y="251460"/>
                  </a:moveTo>
                  <a:lnTo>
                    <a:pt x="954303" y="232410"/>
                  </a:lnTo>
                  <a:lnTo>
                    <a:pt x="950429" y="212090"/>
                  </a:lnTo>
                  <a:lnTo>
                    <a:pt x="944410" y="194310"/>
                  </a:lnTo>
                  <a:lnTo>
                    <a:pt x="848868" y="246164"/>
                  </a:lnTo>
                  <a:lnTo>
                    <a:pt x="848868" y="441960"/>
                  </a:lnTo>
                  <a:lnTo>
                    <a:pt x="847229" y="443230"/>
                  </a:lnTo>
                  <a:lnTo>
                    <a:pt x="846086" y="444500"/>
                  </a:lnTo>
                  <a:lnTo>
                    <a:pt x="845858" y="447040"/>
                  </a:lnTo>
                  <a:lnTo>
                    <a:pt x="845883" y="449580"/>
                  </a:lnTo>
                  <a:lnTo>
                    <a:pt x="846035" y="450850"/>
                  </a:lnTo>
                  <a:lnTo>
                    <a:pt x="846785" y="450850"/>
                  </a:lnTo>
                  <a:lnTo>
                    <a:pt x="839393" y="458470"/>
                  </a:lnTo>
                  <a:lnTo>
                    <a:pt x="834275" y="458470"/>
                  </a:lnTo>
                  <a:lnTo>
                    <a:pt x="830084" y="452120"/>
                  </a:lnTo>
                  <a:lnTo>
                    <a:pt x="829919" y="451878"/>
                  </a:lnTo>
                  <a:lnTo>
                    <a:pt x="829919" y="461010"/>
                  </a:lnTo>
                  <a:lnTo>
                    <a:pt x="828967" y="462280"/>
                  </a:lnTo>
                  <a:lnTo>
                    <a:pt x="828421" y="463550"/>
                  </a:lnTo>
                  <a:lnTo>
                    <a:pt x="828281" y="464820"/>
                  </a:lnTo>
                  <a:lnTo>
                    <a:pt x="828332" y="466090"/>
                  </a:lnTo>
                  <a:lnTo>
                    <a:pt x="812698" y="476250"/>
                  </a:lnTo>
                  <a:lnTo>
                    <a:pt x="822871" y="452120"/>
                  </a:lnTo>
                  <a:lnTo>
                    <a:pt x="823861" y="452120"/>
                  </a:lnTo>
                  <a:lnTo>
                    <a:pt x="829919" y="461010"/>
                  </a:lnTo>
                  <a:lnTo>
                    <a:pt x="829919" y="451878"/>
                  </a:lnTo>
                  <a:lnTo>
                    <a:pt x="828421" y="449580"/>
                  </a:lnTo>
                  <a:lnTo>
                    <a:pt x="829373" y="448310"/>
                  </a:lnTo>
                  <a:lnTo>
                    <a:pt x="829919" y="447040"/>
                  </a:lnTo>
                  <a:lnTo>
                    <a:pt x="830008" y="445770"/>
                  </a:lnTo>
                  <a:lnTo>
                    <a:pt x="830313" y="443230"/>
                  </a:lnTo>
                  <a:lnTo>
                    <a:pt x="829614" y="440690"/>
                  </a:lnTo>
                  <a:lnTo>
                    <a:pt x="828332" y="439420"/>
                  </a:lnTo>
                  <a:lnTo>
                    <a:pt x="832599" y="429260"/>
                  </a:lnTo>
                  <a:lnTo>
                    <a:pt x="834631" y="430530"/>
                  </a:lnTo>
                  <a:lnTo>
                    <a:pt x="836955" y="430530"/>
                  </a:lnTo>
                  <a:lnTo>
                    <a:pt x="839495" y="431800"/>
                  </a:lnTo>
                  <a:lnTo>
                    <a:pt x="844397" y="431800"/>
                  </a:lnTo>
                  <a:lnTo>
                    <a:pt x="846582" y="430530"/>
                  </a:lnTo>
                  <a:lnTo>
                    <a:pt x="848868" y="441960"/>
                  </a:lnTo>
                  <a:lnTo>
                    <a:pt x="848868" y="246164"/>
                  </a:lnTo>
                  <a:lnTo>
                    <a:pt x="642493" y="358140"/>
                  </a:lnTo>
                  <a:lnTo>
                    <a:pt x="695452" y="405130"/>
                  </a:lnTo>
                  <a:lnTo>
                    <a:pt x="765822" y="427990"/>
                  </a:lnTo>
                  <a:lnTo>
                    <a:pt x="825157" y="424180"/>
                  </a:lnTo>
                  <a:lnTo>
                    <a:pt x="827036" y="426720"/>
                  </a:lnTo>
                  <a:lnTo>
                    <a:pt x="822325" y="436880"/>
                  </a:lnTo>
                  <a:lnTo>
                    <a:pt x="818400" y="436880"/>
                  </a:lnTo>
                  <a:lnTo>
                    <a:pt x="815035" y="439420"/>
                  </a:lnTo>
                  <a:lnTo>
                    <a:pt x="814628" y="444500"/>
                  </a:lnTo>
                  <a:lnTo>
                    <a:pt x="814438" y="445770"/>
                  </a:lnTo>
                  <a:lnTo>
                    <a:pt x="815174" y="448310"/>
                  </a:lnTo>
                  <a:lnTo>
                    <a:pt x="816622" y="449580"/>
                  </a:lnTo>
                  <a:lnTo>
                    <a:pt x="805802" y="473710"/>
                  </a:lnTo>
                  <a:lnTo>
                    <a:pt x="799706" y="473710"/>
                  </a:lnTo>
                  <a:lnTo>
                    <a:pt x="795883" y="476250"/>
                  </a:lnTo>
                  <a:lnTo>
                    <a:pt x="795489" y="481330"/>
                  </a:lnTo>
                  <a:lnTo>
                    <a:pt x="795134" y="483870"/>
                  </a:lnTo>
                  <a:lnTo>
                    <a:pt x="796823" y="487680"/>
                  </a:lnTo>
                  <a:lnTo>
                    <a:pt x="799503" y="488950"/>
                  </a:lnTo>
                  <a:lnTo>
                    <a:pt x="786409" y="518160"/>
                  </a:lnTo>
                  <a:lnTo>
                    <a:pt x="784123" y="518160"/>
                  </a:lnTo>
                  <a:lnTo>
                    <a:pt x="779856" y="516890"/>
                  </a:lnTo>
                  <a:lnTo>
                    <a:pt x="776084" y="520700"/>
                  </a:lnTo>
                  <a:lnTo>
                    <a:pt x="775296" y="528320"/>
                  </a:lnTo>
                  <a:lnTo>
                    <a:pt x="777176" y="530860"/>
                  </a:lnTo>
                  <a:lnTo>
                    <a:pt x="780059" y="533400"/>
                  </a:lnTo>
                  <a:lnTo>
                    <a:pt x="778573" y="535940"/>
                  </a:lnTo>
                  <a:lnTo>
                    <a:pt x="776084" y="535940"/>
                  </a:lnTo>
                  <a:lnTo>
                    <a:pt x="774903" y="537210"/>
                  </a:lnTo>
                  <a:lnTo>
                    <a:pt x="774750" y="538480"/>
                  </a:lnTo>
                  <a:lnTo>
                    <a:pt x="773709" y="548640"/>
                  </a:lnTo>
                  <a:lnTo>
                    <a:pt x="773607" y="549910"/>
                  </a:lnTo>
                  <a:lnTo>
                    <a:pt x="774547" y="551180"/>
                  </a:lnTo>
                  <a:lnTo>
                    <a:pt x="775893" y="551180"/>
                  </a:lnTo>
                  <a:lnTo>
                    <a:pt x="785660" y="552450"/>
                  </a:lnTo>
                  <a:lnTo>
                    <a:pt x="788238" y="552450"/>
                  </a:lnTo>
                  <a:lnTo>
                    <a:pt x="788390" y="549910"/>
                  </a:lnTo>
                  <a:lnTo>
                    <a:pt x="789381" y="539750"/>
                  </a:lnTo>
                  <a:lnTo>
                    <a:pt x="789533" y="538480"/>
                  </a:lnTo>
                  <a:lnTo>
                    <a:pt x="788492" y="537210"/>
                  </a:lnTo>
                  <a:lnTo>
                    <a:pt x="786955" y="537210"/>
                  </a:lnTo>
                  <a:lnTo>
                    <a:pt x="791121" y="527050"/>
                  </a:lnTo>
                  <a:lnTo>
                    <a:pt x="809764" y="520700"/>
                  </a:lnTo>
                  <a:lnTo>
                    <a:pt x="824699" y="515620"/>
                  </a:lnTo>
                  <a:lnTo>
                    <a:pt x="825601" y="518160"/>
                  </a:lnTo>
                  <a:lnTo>
                    <a:pt x="827925" y="519430"/>
                  </a:lnTo>
                  <a:lnTo>
                    <a:pt x="830910" y="520700"/>
                  </a:lnTo>
                  <a:lnTo>
                    <a:pt x="832993" y="520700"/>
                  </a:lnTo>
                  <a:lnTo>
                    <a:pt x="834974" y="519430"/>
                  </a:lnTo>
                  <a:lnTo>
                    <a:pt x="836320" y="518160"/>
                  </a:lnTo>
                  <a:lnTo>
                    <a:pt x="837107" y="518160"/>
                  </a:lnTo>
                  <a:lnTo>
                    <a:pt x="837450" y="516890"/>
                  </a:lnTo>
                  <a:lnTo>
                    <a:pt x="837704" y="516890"/>
                  </a:lnTo>
                  <a:lnTo>
                    <a:pt x="868654" y="534670"/>
                  </a:lnTo>
                  <a:lnTo>
                    <a:pt x="868654" y="535940"/>
                  </a:lnTo>
                  <a:lnTo>
                    <a:pt x="868857" y="537210"/>
                  </a:lnTo>
                  <a:lnTo>
                    <a:pt x="869251" y="538480"/>
                  </a:lnTo>
                  <a:lnTo>
                    <a:pt x="870737" y="544830"/>
                  </a:lnTo>
                  <a:lnTo>
                    <a:pt x="869061" y="544830"/>
                  </a:lnTo>
                  <a:lnTo>
                    <a:pt x="867918" y="546100"/>
                  </a:lnTo>
                  <a:lnTo>
                    <a:pt x="867765" y="547370"/>
                  </a:lnTo>
                  <a:lnTo>
                    <a:pt x="866673" y="557530"/>
                  </a:lnTo>
                  <a:lnTo>
                    <a:pt x="866571" y="558800"/>
                  </a:lnTo>
                  <a:lnTo>
                    <a:pt x="867562" y="560070"/>
                  </a:lnTo>
                  <a:lnTo>
                    <a:pt x="868908" y="561340"/>
                  </a:lnTo>
                  <a:lnTo>
                    <a:pt x="881214" y="561340"/>
                  </a:lnTo>
                  <a:lnTo>
                    <a:pt x="882497" y="547370"/>
                  </a:lnTo>
                  <a:lnTo>
                    <a:pt x="881557" y="546100"/>
                  </a:lnTo>
                  <a:lnTo>
                    <a:pt x="879132" y="546100"/>
                  </a:lnTo>
                  <a:lnTo>
                    <a:pt x="878382" y="542290"/>
                  </a:lnTo>
                  <a:lnTo>
                    <a:pt x="881405" y="542290"/>
                  </a:lnTo>
                  <a:lnTo>
                    <a:pt x="883691" y="538480"/>
                  </a:lnTo>
                  <a:lnTo>
                    <a:pt x="884034" y="535940"/>
                  </a:lnTo>
                  <a:lnTo>
                    <a:pt x="884440" y="530860"/>
                  </a:lnTo>
                  <a:lnTo>
                    <a:pt x="882383" y="528320"/>
                  </a:lnTo>
                  <a:lnTo>
                    <a:pt x="881354" y="527050"/>
                  </a:lnTo>
                  <a:lnTo>
                    <a:pt x="874915" y="527050"/>
                  </a:lnTo>
                  <a:lnTo>
                    <a:pt x="867765" y="495300"/>
                  </a:lnTo>
                  <a:lnTo>
                    <a:pt x="870597" y="494030"/>
                  </a:lnTo>
                  <a:lnTo>
                    <a:pt x="872680" y="491490"/>
                  </a:lnTo>
                  <a:lnTo>
                    <a:pt x="873023" y="488950"/>
                  </a:lnTo>
                  <a:lnTo>
                    <a:pt x="873417" y="483870"/>
                  </a:lnTo>
                  <a:lnTo>
                    <a:pt x="871359" y="481330"/>
                  </a:lnTo>
                  <a:lnTo>
                    <a:pt x="870343" y="480060"/>
                  </a:lnTo>
                  <a:lnTo>
                    <a:pt x="867168" y="480060"/>
                  </a:lnTo>
                  <a:lnTo>
                    <a:pt x="867168" y="528320"/>
                  </a:lnTo>
                  <a:lnTo>
                    <a:pt x="847788" y="516890"/>
                  </a:lnTo>
                  <a:lnTo>
                    <a:pt x="845642" y="515620"/>
                  </a:lnTo>
                  <a:lnTo>
                    <a:pt x="839190" y="511810"/>
                  </a:lnTo>
                  <a:lnTo>
                    <a:pt x="839089" y="510540"/>
                  </a:lnTo>
                  <a:lnTo>
                    <a:pt x="845527" y="505460"/>
                  </a:lnTo>
                  <a:lnTo>
                    <a:pt x="860031" y="494030"/>
                  </a:lnTo>
                  <a:lnTo>
                    <a:pt x="867168" y="528320"/>
                  </a:lnTo>
                  <a:lnTo>
                    <a:pt x="867168" y="480060"/>
                  </a:lnTo>
                  <a:lnTo>
                    <a:pt x="864349" y="480060"/>
                  </a:lnTo>
                  <a:lnTo>
                    <a:pt x="858443" y="454660"/>
                  </a:lnTo>
                  <a:lnTo>
                    <a:pt x="860031" y="452120"/>
                  </a:lnTo>
                  <a:lnTo>
                    <a:pt x="861072" y="450850"/>
                  </a:lnTo>
                  <a:lnTo>
                    <a:pt x="861263" y="448310"/>
                  </a:lnTo>
                  <a:lnTo>
                    <a:pt x="861720" y="444500"/>
                  </a:lnTo>
                  <a:lnTo>
                    <a:pt x="859129" y="440690"/>
                  </a:lnTo>
                  <a:lnTo>
                    <a:pt x="857796" y="440690"/>
                  </a:lnTo>
                  <a:lnTo>
                    <a:pt x="857796" y="488950"/>
                  </a:lnTo>
                  <a:lnTo>
                    <a:pt x="836320" y="505460"/>
                  </a:lnTo>
                  <a:lnTo>
                    <a:pt x="835266" y="505460"/>
                  </a:lnTo>
                  <a:lnTo>
                    <a:pt x="833882" y="504190"/>
                  </a:lnTo>
                  <a:lnTo>
                    <a:pt x="829424" y="504190"/>
                  </a:lnTo>
                  <a:lnTo>
                    <a:pt x="828281" y="505460"/>
                  </a:lnTo>
                  <a:lnTo>
                    <a:pt x="824560" y="500989"/>
                  </a:lnTo>
                  <a:lnTo>
                    <a:pt x="824560" y="509270"/>
                  </a:lnTo>
                  <a:lnTo>
                    <a:pt x="824204" y="510540"/>
                  </a:lnTo>
                  <a:lnTo>
                    <a:pt x="793991" y="520700"/>
                  </a:lnTo>
                  <a:lnTo>
                    <a:pt x="795058" y="518160"/>
                  </a:lnTo>
                  <a:lnTo>
                    <a:pt x="807339" y="488950"/>
                  </a:lnTo>
                  <a:lnTo>
                    <a:pt x="824560" y="509270"/>
                  </a:lnTo>
                  <a:lnTo>
                    <a:pt x="824560" y="500989"/>
                  </a:lnTo>
                  <a:lnTo>
                    <a:pt x="814539" y="488950"/>
                  </a:lnTo>
                  <a:lnTo>
                    <a:pt x="810323" y="483870"/>
                  </a:lnTo>
                  <a:lnTo>
                    <a:pt x="822312" y="476250"/>
                  </a:lnTo>
                  <a:lnTo>
                    <a:pt x="830313" y="471170"/>
                  </a:lnTo>
                  <a:lnTo>
                    <a:pt x="831303" y="473710"/>
                  </a:lnTo>
                  <a:lnTo>
                    <a:pt x="833183" y="473710"/>
                  </a:lnTo>
                  <a:lnTo>
                    <a:pt x="837311" y="474980"/>
                  </a:lnTo>
                  <a:lnTo>
                    <a:pt x="839292" y="473710"/>
                  </a:lnTo>
                  <a:lnTo>
                    <a:pt x="840778" y="472440"/>
                  </a:lnTo>
                  <a:lnTo>
                    <a:pt x="857796" y="488950"/>
                  </a:lnTo>
                  <a:lnTo>
                    <a:pt x="857796" y="440690"/>
                  </a:lnTo>
                  <a:lnTo>
                    <a:pt x="857250" y="440690"/>
                  </a:lnTo>
                  <a:lnTo>
                    <a:pt x="857250" y="481330"/>
                  </a:lnTo>
                  <a:lnTo>
                    <a:pt x="847623" y="472440"/>
                  </a:lnTo>
                  <a:lnTo>
                    <a:pt x="846251" y="471170"/>
                  </a:lnTo>
                  <a:lnTo>
                    <a:pt x="843508" y="468630"/>
                  </a:lnTo>
                  <a:lnTo>
                    <a:pt x="843749" y="467360"/>
                  </a:lnTo>
                  <a:lnTo>
                    <a:pt x="843661" y="466090"/>
                  </a:lnTo>
                  <a:lnTo>
                    <a:pt x="843800" y="464820"/>
                  </a:lnTo>
                  <a:lnTo>
                    <a:pt x="843508" y="463550"/>
                  </a:lnTo>
                  <a:lnTo>
                    <a:pt x="843013" y="463550"/>
                  </a:lnTo>
                  <a:lnTo>
                    <a:pt x="847344" y="458470"/>
                  </a:lnTo>
                  <a:lnTo>
                    <a:pt x="850595" y="454660"/>
                  </a:lnTo>
                  <a:lnTo>
                    <a:pt x="850950" y="455930"/>
                  </a:lnTo>
                  <a:lnTo>
                    <a:pt x="851839" y="455930"/>
                  </a:lnTo>
                  <a:lnTo>
                    <a:pt x="857250" y="481330"/>
                  </a:lnTo>
                  <a:lnTo>
                    <a:pt x="857250" y="440690"/>
                  </a:lnTo>
                  <a:lnTo>
                    <a:pt x="855370" y="440690"/>
                  </a:lnTo>
                  <a:lnTo>
                    <a:pt x="852906" y="429260"/>
                  </a:lnTo>
                  <a:lnTo>
                    <a:pt x="852639" y="427990"/>
                  </a:lnTo>
                  <a:lnTo>
                    <a:pt x="854417" y="427990"/>
                  </a:lnTo>
                  <a:lnTo>
                    <a:pt x="855560" y="425450"/>
                  </a:lnTo>
                  <a:lnTo>
                    <a:pt x="856005" y="424180"/>
                  </a:lnTo>
                  <a:lnTo>
                    <a:pt x="867524" y="425450"/>
                  </a:lnTo>
                  <a:lnTo>
                    <a:pt x="869124" y="424180"/>
                  </a:lnTo>
                  <a:lnTo>
                    <a:pt x="870737" y="422910"/>
                  </a:lnTo>
                  <a:lnTo>
                    <a:pt x="872578" y="403860"/>
                  </a:lnTo>
                  <a:lnTo>
                    <a:pt x="903757" y="379730"/>
                  </a:lnTo>
                  <a:lnTo>
                    <a:pt x="928751" y="349250"/>
                  </a:lnTo>
                  <a:lnTo>
                    <a:pt x="946315" y="313690"/>
                  </a:lnTo>
                  <a:lnTo>
                    <a:pt x="955179" y="273050"/>
                  </a:lnTo>
                  <a:lnTo>
                    <a:pt x="955929" y="251460"/>
                  </a:lnTo>
                  <a:close/>
                </a:path>
                <a:path w="2287904" h="1256664">
                  <a:moveTo>
                    <a:pt x="1071359" y="948778"/>
                  </a:moveTo>
                  <a:lnTo>
                    <a:pt x="1059700" y="937069"/>
                  </a:lnTo>
                  <a:lnTo>
                    <a:pt x="1057275" y="937412"/>
                  </a:lnTo>
                  <a:lnTo>
                    <a:pt x="1048346" y="948778"/>
                  </a:lnTo>
                  <a:lnTo>
                    <a:pt x="1048689" y="951204"/>
                  </a:lnTo>
                  <a:lnTo>
                    <a:pt x="1059700" y="959789"/>
                  </a:lnTo>
                  <a:lnTo>
                    <a:pt x="1062380" y="959446"/>
                  </a:lnTo>
                  <a:lnTo>
                    <a:pt x="1071359" y="948778"/>
                  </a:lnTo>
                  <a:close/>
                </a:path>
                <a:path w="2287904" h="1256664">
                  <a:moveTo>
                    <a:pt x="1108075" y="1105141"/>
                  </a:moveTo>
                  <a:lnTo>
                    <a:pt x="1093241" y="1090015"/>
                  </a:lnTo>
                  <a:lnTo>
                    <a:pt x="1036294" y="1031925"/>
                  </a:lnTo>
                  <a:lnTo>
                    <a:pt x="996797" y="1032268"/>
                  </a:lnTo>
                  <a:lnTo>
                    <a:pt x="996797" y="1065949"/>
                  </a:lnTo>
                  <a:lnTo>
                    <a:pt x="1016000" y="1065949"/>
                  </a:lnTo>
                  <a:lnTo>
                    <a:pt x="1016000" y="1088326"/>
                  </a:lnTo>
                  <a:lnTo>
                    <a:pt x="996797" y="1088326"/>
                  </a:lnTo>
                  <a:lnTo>
                    <a:pt x="996797" y="1125778"/>
                  </a:lnTo>
                  <a:lnTo>
                    <a:pt x="1017041" y="1125778"/>
                  </a:lnTo>
                  <a:lnTo>
                    <a:pt x="1017041" y="1151483"/>
                  </a:lnTo>
                  <a:lnTo>
                    <a:pt x="996797" y="1151483"/>
                  </a:lnTo>
                  <a:lnTo>
                    <a:pt x="996797" y="1186599"/>
                  </a:lnTo>
                  <a:lnTo>
                    <a:pt x="1043825" y="1186256"/>
                  </a:lnTo>
                  <a:lnTo>
                    <a:pt x="1043825" y="1090015"/>
                  </a:lnTo>
                  <a:lnTo>
                    <a:pt x="1069975" y="1090015"/>
                  </a:lnTo>
                  <a:lnTo>
                    <a:pt x="1069975" y="1187297"/>
                  </a:lnTo>
                  <a:lnTo>
                    <a:pt x="1108075" y="1187297"/>
                  </a:lnTo>
                  <a:lnTo>
                    <a:pt x="1108075" y="1105141"/>
                  </a:lnTo>
                  <a:close/>
                </a:path>
                <a:path w="2287904" h="1256664">
                  <a:moveTo>
                    <a:pt x="1168946" y="1163193"/>
                  </a:moveTo>
                  <a:lnTo>
                    <a:pt x="1132179" y="1125778"/>
                  </a:lnTo>
                  <a:lnTo>
                    <a:pt x="1132179" y="1187297"/>
                  </a:lnTo>
                  <a:lnTo>
                    <a:pt x="1168946" y="1187297"/>
                  </a:lnTo>
                  <a:lnTo>
                    <a:pt x="1168946" y="1163193"/>
                  </a:lnTo>
                  <a:close/>
                </a:path>
                <a:path w="2287904" h="1256664">
                  <a:moveTo>
                    <a:pt x="1172718" y="885520"/>
                  </a:moveTo>
                  <a:lnTo>
                    <a:pt x="1130795" y="885875"/>
                  </a:lnTo>
                  <a:lnTo>
                    <a:pt x="1130795" y="921639"/>
                  </a:lnTo>
                  <a:lnTo>
                    <a:pt x="1172718" y="963561"/>
                  </a:lnTo>
                  <a:lnTo>
                    <a:pt x="1172718" y="885520"/>
                  </a:lnTo>
                  <a:close/>
                </a:path>
                <a:path w="2287904" h="1256664">
                  <a:moveTo>
                    <a:pt x="1234630" y="1154607"/>
                  </a:moveTo>
                  <a:lnTo>
                    <a:pt x="1231849" y="1153617"/>
                  </a:lnTo>
                  <a:lnTo>
                    <a:pt x="1229423" y="1152918"/>
                  </a:lnTo>
                  <a:lnTo>
                    <a:pt x="1226693" y="1151826"/>
                  </a:lnTo>
                  <a:lnTo>
                    <a:pt x="1224254" y="1150493"/>
                  </a:lnTo>
                  <a:lnTo>
                    <a:pt x="1221536" y="1149146"/>
                  </a:lnTo>
                  <a:lnTo>
                    <a:pt x="1219492" y="1147356"/>
                  </a:lnTo>
                  <a:lnTo>
                    <a:pt x="1217409" y="1145679"/>
                  </a:lnTo>
                  <a:lnTo>
                    <a:pt x="1215377" y="1143939"/>
                  </a:lnTo>
                  <a:lnTo>
                    <a:pt x="1212951" y="1141260"/>
                  </a:lnTo>
                  <a:lnTo>
                    <a:pt x="1210868" y="1137793"/>
                  </a:lnTo>
                  <a:lnTo>
                    <a:pt x="1208836" y="1134706"/>
                  </a:lnTo>
                  <a:lnTo>
                    <a:pt x="1207490" y="1131239"/>
                  </a:lnTo>
                  <a:lnTo>
                    <a:pt x="1206055" y="1128166"/>
                  </a:lnTo>
                  <a:lnTo>
                    <a:pt x="1205064" y="1124051"/>
                  </a:lnTo>
                  <a:lnTo>
                    <a:pt x="1204709" y="1120571"/>
                  </a:lnTo>
                  <a:lnTo>
                    <a:pt x="1204366" y="1116799"/>
                  </a:lnTo>
                  <a:lnTo>
                    <a:pt x="1205064" y="1110259"/>
                  </a:lnTo>
                  <a:lnTo>
                    <a:pt x="1233538" y="1079639"/>
                  </a:lnTo>
                  <a:lnTo>
                    <a:pt x="1233538" y="1055636"/>
                  </a:lnTo>
                  <a:lnTo>
                    <a:pt x="1107084" y="927785"/>
                  </a:lnTo>
                  <a:lnTo>
                    <a:pt x="1107084" y="885520"/>
                  </a:lnTo>
                  <a:lnTo>
                    <a:pt x="1069632" y="885875"/>
                  </a:lnTo>
                  <a:lnTo>
                    <a:pt x="1069632" y="912660"/>
                  </a:lnTo>
                  <a:lnTo>
                    <a:pt x="1072057" y="913409"/>
                  </a:lnTo>
                  <a:lnTo>
                    <a:pt x="1074483" y="914044"/>
                  </a:lnTo>
                  <a:lnTo>
                    <a:pt x="1077163" y="915085"/>
                  </a:lnTo>
                  <a:lnTo>
                    <a:pt x="1098753" y="948778"/>
                  </a:lnTo>
                  <a:lnTo>
                    <a:pt x="1098689" y="951852"/>
                  </a:lnTo>
                  <a:lnTo>
                    <a:pt x="1098499" y="954582"/>
                  </a:lnTo>
                  <a:lnTo>
                    <a:pt x="1097851" y="959091"/>
                  </a:lnTo>
                  <a:lnTo>
                    <a:pt x="1096187" y="963561"/>
                  </a:lnTo>
                  <a:lnTo>
                    <a:pt x="1094384" y="968019"/>
                  </a:lnTo>
                  <a:lnTo>
                    <a:pt x="1187145" y="1060742"/>
                  </a:lnTo>
                  <a:lnTo>
                    <a:pt x="1188148" y="1089317"/>
                  </a:lnTo>
                  <a:lnTo>
                    <a:pt x="1086751" y="988263"/>
                  </a:lnTo>
                  <a:lnTo>
                    <a:pt x="1080935" y="982459"/>
                  </a:lnTo>
                  <a:lnTo>
                    <a:pt x="1078611" y="983805"/>
                  </a:lnTo>
                  <a:lnTo>
                    <a:pt x="1076528" y="984846"/>
                  </a:lnTo>
                  <a:lnTo>
                    <a:pt x="1073746" y="985888"/>
                  </a:lnTo>
                  <a:lnTo>
                    <a:pt x="1071359" y="986929"/>
                  </a:lnTo>
                  <a:lnTo>
                    <a:pt x="1068590" y="987564"/>
                  </a:lnTo>
                  <a:lnTo>
                    <a:pt x="1066152" y="987920"/>
                  </a:lnTo>
                  <a:lnTo>
                    <a:pt x="1063472" y="988263"/>
                  </a:lnTo>
                  <a:lnTo>
                    <a:pt x="1060348" y="988263"/>
                  </a:lnTo>
                  <a:lnTo>
                    <a:pt x="1033564" y="976909"/>
                  </a:lnTo>
                  <a:lnTo>
                    <a:pt x="1030782" y="974229"/>
                  </a:lnTo>
                  <a:lnTo>
                    <a:pt x="1028357" y="971105"/>
                  </a:lnTo>
                  <a:lnTo>
                    <a:pt x="1026668" y="968019"/>
                  </a:lnTo>
                  <a:lnTo>
                    <a:pt x="1024928" y="964552"/>
                  </a:lnTo>
                  <a:lnTo>
                    <a:pt x="1023937" y="960780"/>
                  </a:lnTo>
                  <a:lnTo>
                    <a:pt x="1022896" y="957364"/>
                  </a:lnTo>
                  <a:lnTo>
                    <a:pt x="1022413" y="951852"/>
                  </a:lnTo>
                  <a:lnTo>
                    <a:pt x="1022337" y="948778"/>
                  </a:lnTo>
                  <a:lnTo>
                    <a:pt x="1022896" y="943216"/>
                  </a:lnTo>
                  <a:lnTo>
                    <a:pt x="1047254" y="913003"/>
                  </a:lnTo>
                  <a:lnTo>
                    <a:pt x="1047254" y="885875"/>
                  </a:lnTo>
                  <a:lnTo>
                    <a:pt x="996797" y="885875"/>
                  </a:lnTo>
                  <a:lnTo>
                    <a:pt x="996797" y="1007160"/>
                  </a:lnTo>
                  <a:lnTo>
                    <a:pt x="1044232" y="1007160"/>
                  </a:lnTo>
                  <a:lnTo>
                    <a:pt x="1193698" y="1155598"/>
                  </a:lnTo>
                  <a:lnTo>
                    <a:pt x="1193698" y="1187297"/>
                  </a:lnTo>
                  <a:lnTo>
                    <a:pt x="1234630" y="1187297"/>
                  </a:lnTo>
                  <a:lnTo>
                    <a:pt x="1234630" y="1154607"/>
                  </a:lnTo>
                  <a:close/>
                </a:path>
                <a:path w="2287904" h="1256664">
                  <a:moveTo>
                    <a:pt x="1253528" y="1115809"/>
                  </a:moveTo>
                  <a:lnTo>
                    <a:pt x="1241818" y="1104455"/>
                  </a:lnTo>
                  <a:lnTo>
                    <a:pt x="1239393" y="1104798"/>
                  </a:lnTo>
                  <a:lnTo>
                    <a:pt x="1230515" y="1115809"/>
                  </a:lnTo>
                  <a:lnTo>
                    <a:pt x="1230807" y="1118247"/>
                  </a:lnTo>
                  <a:lnTo>
                    <a:pt x="1241818" y="1127467"/>
                  </a:lnTo>
                  <a:lnTo>
                    <a:pt x="1244206" y="1127125"/>
                  </a:lnTo>
                  <a:lnTo>
                    <a:pt x="1253528" y="1115809"/>
                  </a:lnTo>
                  <a:close/>
                </a:path>
                <a:path w="2287904" h="1256664">
                  <a:moveTo>
                    <a:pt x="1299222" y="887603"/>
                  </a:moveTo>
                  <a:lnTo>
                    <a:pt x="1276197" y="887603"/>
                  </a:lnTo>
                  <a:lnTo>
                    <a:pt x="1276197" y="925753"/>
                  </a:lnTo>
                  <a:lnTo>
                    <a:pt x="1299222" y="925753"/>
                  </a:lnTo>
                  <a:lnTo>
                    <a:pt x="1299222" y="887603"/>
                  </a:lnTo>
                  <a:close/>
                </a:path>
                <a:path w="2287904" h="1256664">
                  <a:moveTo>
                    <a:pt x="1299908" y="951852"/>
                  </a:moveTo>
                  <a:lnTo>
                    <a:pt x="1252093" y="951852"/>
                  </a:lnTo>
                  <a:lnTo>
                    <a:pt x="1251737" y="885520"/>
                  </a:lnTo>
                  <a:lnTo>
                    <a:pt x="1195044" y="885520"/>
                  </a:lnTo>
                  <a:lnTo>
                    <a:pt x="1195044" y="982802"/>
                  </a:lnTo>
                  <a:lnTo>
                    <a:pt x="1253185" y="1039863"/>
                  </a:lnTo>
                  <a:lnTo>
                    <a:pt x="1253528" y="1079639"/>
                  </a:lnTo>
                  <a:lnTo>
                    <a:pt x="1255509" y="1080731"/>
                  </a:lnTo>
                  <a:lnTo>
                    <a:pt x="1257947" y="1081430"/>
                  </a:lnTo>
                  <a:lnTo>
                    <a:pt x="1262062" y="1083462"/>
                  </a:lnTo>
                  <a:lnTo>
                    <a:pt x="1263802" y="1084859"/>
                  </a:lnTo>
                  <a:lnTo>
                    <a:pt x="1266228" y="1086192"/>
                  </a:lnTo>
                  <a:lnTo>
                    <a:pt x="1267968" y="1087628"/>
                  </a:lnTo>
                  <a:lnTo>
                    <a:pt x="1280909" y="1115809"/>
                  </a:lnTo>
                  <a:lnTo>
                    <a:pt x="1280871" y="1118247"/>
                  </a:lnTo>
                  <a:lnTo>
                    <a:pt x="1264196" y="1148054"/>
                  </a:lnTo>
                  <a:lnTo>
                    <a:pt x="1262405" y="1149489"/>
                  </a:lnTo>
                  <a:lnTo>
                    <a:pt x="1260373" y="1150493"/>
                  </a:lnTo>
                  <a:lnTo>
                    <a:pt x="1258633" y="1151483"/>
                  </a:lnTo>
                  <a:lnTo>
                    <a:pt x="1256601" y="1152220"/>
                  </a:lnTo>
                  <a:lnTo>
                    <a:pt x="1254518" y="1152918"/>
                  </a:lnTo>
                  <a:lnTo>
                    <a:pt x="1254518" y="1187297"/>
                  </a:lnTo>
                  <a:lnTo>
                    <a:pt x="1299908" y="1187297"/>
                  </a:lnTo>
                  <a:lnTo>
                    <a:pt x="1299908" y="1074877"/>
                  </a:lnTo>
                  <a:lnTo>
                    <a:pt x="1276197" y="1074877"/>
                  </a:lnTo>
                  <a:lnTo>
                    <a:pt x="1276197" y="1050175"/>
                  </a:lnTo>
                  <a:lnTo>
                    <a:pt x="1299908" y="1050175"/>
                  </a:lnTo>
                  <a:lnTo>
                    <a:pt x="1299908" y="1013714"/>
                  </a:lnTo>
                  <a:lnTo>
                    <a:pt x="1276197" y="1013714"/>
                  </a:lnTo>
                  <a:lnTo>
                    <a:pt x="1276197" y="988961"/>
                  </a:lnTo>
                  <a:lnTo>
                    <a:pt x="1299908" y="988961"/>
                  </a:lnTo>
                  <a:lnTo>
                    <a:pt x="1299908" y="951852"/>
                  </a:lnTo>
                  <a:close/>
                </a:path>
                <a:path w="2287904" h="1256664">
                  <a:moveTo>
                    <a:pt x="1368272" y="816470"/>
                  </a:moveTo>
                  <a:lnTo>
                    <a:pt x="1341335" y="816470"/>
                  </a:lnTo>
                  <a:lnTo>
                    <a:pt x="1341335" y="843407"/>
                  </a:lnTo>
                  <a:lnTo>
                    <a:pt x="1341335" y="1229410"/>
                  </a:lnTo>
                  <a:lnTo>
                    <a:pt x="955332" y="1229410"/>
                  </a:lnTo>
                  <a:lnTo>
                    <a:pt x="955332" y="843407"/>
                  </a:lnTo>
                  <a:lnTo>
                    <a:pt x="1341335" y="843407"/>
                  </a:lnTo>
                  <a:lnTo>
                    <a:pt x="1341335" y="816470"/>
                  </a:lnTo>
                  <a:lnTo>
                    <a:pt x="928395" y="816470"/>
                  </a:lnTo>
                  <a:lnTo>
                    <a:pt x="928395" y="1256347"/>
                  </a:lnTo>
                  <a:lnTo>
                    <a:pt x="1368272" y="1256347"/>
                  </a:lnTo>
                  <a:lnTo>
                    <a:pt x="1368272" y="1229410"/>
                  </a:lnTo>
                  <a:lnTo>
                    <a:pt x="1368272" y="843407"/>
                  </a:lnTo>
                  <a:lnTo>
                    <a:pt x="1368272" y="816470"/>
                  </a:lnTo>
                  <a:close/>
                </a:path>
                <a:path w="2287904" h="1256664">
                  <a:moveTo>
                    <a:pt x="2188908" y="948474"/>
                  </a:moveTo>
                  <a:lnTo>
                    <a:pt x="2119261" y="948474"/>
                  </a:lnTo>
                  <a:lnTo>
                    <a:pt x="2119261" y="1028687"/>
                  </a:lnTo>
                  <a:lnTo>
                    <a:pt x="2188908" y="1028687"/>
                  </a:lnTo>
                  <a:lnTo>
                    <a:pt x="2188908" y="948474"/>
                  </a:lnTo>
                  <a:close/>
                </a:path>
                <a:path w="2287904" h="1256664">
                  <a:moveTo>
                    <a:pt x="2199424" y="1059497"/>
                  </a:moveTo>
                  <a:lnTo>
                    <a:pt x="2119261" y="1059497"/>
                  </a:lnTo>
                  <a:lnTo>
                    <a:pt x="2119261" y="1149388"/>
                  </a:lnTo>
                  <a:lnTo>
                    <a:pt x="2199424" y="1149388"/>
                  </a:lnTo>
                  <a:lnTo>
                    <a:pt x="2199424" y="1059497"/>
                  </a:lnTo>
                  <a:close/>
                </a:path>
                <a:path w="2287904" h="1256664">
                  <a:moveTo>
                    <a:pt x="2199436" y="1185087"/>
                  </a:moveTo>
                  <a:lnTo>
                    <a:pt x="2091029" y="1185087"/>
                  </a:lnTo>
                  <a:lnTo>
                    <a:pt x="2091029" y="899337"/>
                  </a:lnTo>
                  <a:lnTo>
                    <a:pt x="2071433" y="899337"/>
                  </a:lnTo>
                  <a:lnTo>
                    <a:pt x="2071433" y="1185087"/>
                  </a:lnTo>
                  <a:lnTo>
                    <a:pt x="2071433" y="1204137"/>
                  </a:lnTo>
                  <a:lnTo>
                    <a:pt x="2199436" y="1204137"/>
                  </a:lnTo>
                  <a:lnTo>
                    <a:pt x="2199436" y="1185087"/>
                  </a:lnTo>
                  <a:close/>
                </a:path>
                <a:path w="2287904" h="1256664">
                  <a:moveTo>
                    <a:pt x="2218029" y="470547"/>
                  </a:moveTo>
                  <a:lnTo>
                    <a:pt x="2196071" y="431203"/>
                  </a:lnTo>
                  <a:lnTo>
                    <a:pt x="2192680" y="423367"/>
                  </a:lnTo>
                  <a:lnTo>
                    <a:pt x="2184704" y="404914"/>
                  </a:lnTo>
                  <a:lnTo>
                    <a:pt x="2174710" y="381838"/>
                  </a:lnTo>
                  <a:lnTo>
                    <a:pt x="2167585" y="359765"/>
                  </a:lnTo>
                  <a:lnTo>
                    <a:pt x="2160955" y="339229"/>
                  </a:lnTo>
                  <a:lnTo>
                    <a:pt x="2156041" y="324002"/>
                  </a:lnTo>
                  <a:lnTo>
                    <a:pt x="2152726" y="308521"/>
                  </a:lnTo>
                  <a:lnTo>
                    <a:pt x="2150364" y="297484"/>
                  </a:lnTo>
                  <a:lnTo>
                    <a:pt x="2150364" y="382282"/>
                  </a:lnTo>
                  <a:lnTo>
                    <a:pt x="2148763" y="391033"/>
                  </a:lnTo>
                  <a:lnTo>
                    <a:pt x="2143709" y="398233"/>
                  </a:lnTo>
                  <a:lnTo>
                    <a:pt x="2134806" y="403123"/>
                  </a:lnTo>
                  <a:lnTo>
                    <a:pt x="2121687" y="404914"/>
                  </a:lnTo>
                  <a:lnTo>
                    <a:pt x="2108847" y="403123"/>
                  </a:lnTo>
                  <a:lnTo>
                    <a:pt x="2100643" y="398233"/>
                  </a:lnTo>
                  <a:lnTo>
                    <a:pt x="2096274" y="391033"/>
                  </a:lnTo>
                  <a:lnTo>
                    <a:pt x="2095004" y="382282"/>
                  </a:lnTo>
                  <a:lnTo>
                    <a:pt x="2096274" y="373595"/>
                  </a:lnTo>
                  <a:lnTo>
                    <a:pt x="2100643" y="366433"/>
                  </a:lnTo>
                  <a:lnTo>
                    <a:pt x="2108847" y="361569"/>
                  </a:lnTo>
                  <a:lnTo>
                    <a:pt x="2121687" y="359765"/>
                  </a:lnTo>
                  <a:lnTo>
                    <a:pt x="2134806" y="361569"/>
                  </a:lnTo>
                  <a:lnTo>
                    <a:pt x="2143709" y="366433"/>
                  </a:lnTo>
                  <a:lnTo>
                    <a:pt x="2148763" y="373595"/>
                  </a:lnTo>
                  <a:lnTo>
                    <a:pt x="2150364" y="382282"/>
                  </a:lnTo>
                  <a:lnTo>
                    <a:pt x="2150364" y="297484"/>
                  </a:lnTo>
                  <a:lnTo>
                    <a:pt x="2142185" y="259257"/>
                  </a:lnTo>
                  <a:lnTo>
                    <a:pt x="2148751" y="253911"/>
                  </a:lnTo>
                  <a:lnTo>
                    <a:pt x="2153196" y="247205"/>
                  </a:lnTo>
                  <a:lnTo>
                    <a:pt x="2155723" y="239356"/>
                  </a:lnTo>
                  <a:lnTo>
                    <a:pt x="2156523" y="230530"/>
                  </a:lnTo>
                  <a:lnTo>
                    <a:pt x="2153958" y="217335"/>
                  </a:lnTo>
                  <a:lnTo>
                    <a:pt x="2146782" y="206222"/>
                  </a:lnTo>
                  <a:lnTo>
                    <a:pt x="2138070" y="200164"/>
                  </a:lnTo>
                  <a:lnTo>
                    <a:pt x="2138070" y="316699"/>
                  </a:lnTo>
                  <a:lnTo>
                    <a:pt x="2138070" y="331038"/>
                  </a:lnTo>
                  <a:lnTo>
                    <a:pt x="2133943" y="339229"/>
                  </a:lnTo>
                  <a:lnTo>
                    <a:pt x="2109393" y="339229"/>
                  </a:lnTo>
                  <a:lnTo>
                    <a:pt x="2105266" y="331038"/>
                  </a:lnTo>
                  <a:lnTo>
                    <a:pt x="2105266" y="316699"/>
                  </a:lnTo>
                  <a:lnTo>
                    <a:pt x="2109393" y="308521"/>
                  </a:lnTo>
                  <a:lnTo>
                    <a:pt x="2133943" y="308521"/>
                  </a:lnTo>
                  <a:lnTo>
                    <a:pt x="2138070" y="316699"/>
                  </a:lnTo>
                  <a:lnTo>
                    <a:pt x="2138070" y="200164"/>
                  </a:lnTo>
                  <a:lnTo>
                    <a:pt x="2135771" y="198564"/>
                  </a:lnTo>
                  <a:lnTo>
                    <a:pt x="2121687" y="195707"/>
                  </a:lnTo>
                  <a:lnTo>
                    <a:pt x="2108441" y="198564"/>
                  </a:lnTo>
                  <a:lnTo>
                    <a:pt x="2097328" y="206222"/>
                  </a:lnTo>
                  <a:lnTo>
                    <a:pt x="2089658" y="217335"/>
                  </a:lnTo>
                  <a:lnTo>
                    <a:pt x="2086813" y="230530"/>
                  </a:lnTo>
                  <a:lnTo>
                    <a:pt x="2087892" y="239356"/>
                  </a:lnTo>
                  <a:lnTo>
                    <a:pt x="2090915" y="247205"/>
                  </a:lnTo>
                  <a:lnTo>
                    <a:pt x="2095449" y="253911"/>
                  </a:lnTo>
                  <a:lnTo>
                    <a:pt x="2101151" y="259257"/>
                  </a:lnTo>
                  <a:lnTo>
                    <a:pt x="2087575" y="324002"/>
                  </a:lnTo>
                  <a:lnTo>
                    <a:pt x="2069376" y="381838"/>
                  </a:lnTo>
                  <a:lnTo>
                    <a:pt x="2048116" y="431203"/>
                  </a:lnTo>
                  <a:lnTo>
                    <a:pt x="2025345" y="470547"/>
                  </a:lnTo>
                  <a:lnTo>
                    <a:pt x="2066328" y="470547"/>
                  </a:lnTo>
                  <a:lnTo>
                    <a:pt x="2070633" y="451916"/>
                  </a:lnTo>
                  <a:lnTo>
                    <a:pt x="2080907" y="436956"/>
                  </a:lnTo>
                  <a:lnTo>
                    <a:pt x="2097722" y="426986"/>
                  </a:lnTo>
                  <a:lnTo>
                    <a:pt x="2121687" y="423367"/>
                  </a:lnTo>
                  <a:lnTo>
                    <a:pt x="2146770" y="426986"/>
                  </a:lnTo>
                  <a:lnTo>
                    <a:pt x="2163978" y="436956"/>
                  </a:lnTo>
                  <a:lnTo>
                    <a:pt x="2173884" y="451916"/>
                  </a:lnTo>
                  <a:lnTo>
                    <a:pt x="2177059" y="470547"/>
                  </a:lnTo>
                  <a:lnTo>
                    <a:pt x="2218029" y="470547"/>
                  </a:lnTo>
                  <a:close/>
                </a:path>
                <a:path w="2287904" h="1256664">
                  <a:moveTo>
                    <a:pt x="2222157" y="224383"/>
                  </a:moveTo>
                  <a:lnTo>
                    <a:pt x="2214245" y="185343"/>
                  </a:lnTo>
                  <a:lnTo>
                    <a:pt x="2192680" y="153390"/>
                  </a:lnTo>
                  <a:lnTo>
                    <a:pt x="2160740" y="131800"/>
                  </a:lnTo>
                  <a:lnTo>
                    <a:pt x="2121687" y="123875"/>
                  </a:lnTo>
                  <a:lnTo>
                    <a:pt x="2082952" y="131800"/>
                  </a:lnTo>
                  <a:lnTo>
                    <a:pt x="2051710" y="153390"/>
                  </a:lnTo>
                  <a:lnTo>
                    <a:pt x="2030844" y="185343"/>
                  </a:lnTo>
                  <a:lnTo>
                    <a:pt x="2023262" y="224383"/>
                  </a:lnTo>
                  <a:lnTo>
                    <a:pt x="2026551" y="249618"/>
                  </a:lnTo>
                  <a:lnTo>
                    <a:pt x="2035822" y="272338"/>
                  </a:lnTo>
                  <a:lnTo>
                    <a:pt x="2050072" y="291604"/>
                  </a:lnTo>
                  <a:lnTo>
                    <a:pt x="2068360" y="306438"/>
                  </a:lnTo>
                  <a:lnTo>
                    <a:pt x="2068360" y="302310"/>
                  </a:lnTo>
                  <a:lnTo>
                    <a:pt x="2070442" y="298246"/>
                  </a:lnTo>
                  <a:lnTo>
                    <a:pt x="2070442" y="294132"/>
                  </a:lnTo>
                  <a:lnTo>
                    <a:pt x="2058149" y="281889"/>
                  </a:lnTo>
                  <a:lnTo>
                    <a:pt x="2049145" y="266954"/>
                  </a:lnTo>
                  <a:lnTo>
                    <a:pt x="2043607" y="249707"/>
                  </a:lnTo>
                  <a:lnTo>
                    <a:pt x="2041728" y="230530"/>
                  </a:lnTo>
                  <a:lnTo>
                    <a:pt x="2047875" y="199021"/>
                  </a:lnTo>
                  <a:lnTo>
                    <a:pt x="2064791" y="173634"/>
                  </a:lnTo>
                  <a:lnTo>
                    <a:pt x="2090166" y="156718"/>
                  </a:lnTo>
                  <a:lnTo>
                    <a:pt x="2121687" y="150558"/>
                  </a:lnTo>
                  <a:lnTo>
                    <a:pt x="2153513" y="156718"/>
                  </a:lnTo>
                  <a:lnTo>
                    <a:pt x="2179599" y="173634"/>
                  </a:lnTo>
                  <a:lnTo>
                    <a:pt x="2197214" y="199021"/>
                  </a:lnTo>
                  <a:lnTo>
                    <a:pt x="2203691" y="230530"/>
                  </a:lnTo>
                  <a:lnTo>
                    <a:pt x="2201481" y="249707"/>
                  </a:lnTo>
                  <a:lnTo>
                    <a:pt x="2195233" y="266954"/>
                  </a:lnTo>
                  <a:lnTo>
                    <a:pt x="2185530" y="281889"/>
                  </a:lnTo>
                  <a:lnTo>
                    <a:pt x="2172944" y="294132"/>
                  </a:lnTo>
                  <a:lnTo>
                    <a:pt x="2172944" y="298246"/>
                  </a:lnTo>
                  <a:lnTo>
                    <a:pt x="2175027" y="302310"/>
                  </a:lnTo>
                  <a:lnTo>
                    <a:pt x="2175027" y="306438"/>
                  </a:lnTo>
                  <a:lnTo>
                    <a:pt x="2194483" y="291604"/>
                  </a:lnTo>
                  <a:lnTo>
                    <a:pt x="2209330" y="272338"/>
                  </a:lnTo>
                  <a:lnTo>
                    <a:pt x="2218817" y="249618"/>
                  </a:lnTo>
                  <a:lnTo>
                    <a:pt x="2222157" y="224383"/>
                  </a:lnTo>
                  <a:close/>
                </a:path>
                <a:path w="2287904" h="1256664">
                  <a:moveTo>
                    <a:pt x="2287740" y="220256"/>
                  </a:moveTo>
                  <a:lnTo>
                    <a:pt x="2281847" y="176618"/>
                  </a:lnTo>
                  <a:lnTo>
                    <a:pt x="2265184" y="137083"/>
                  </a:lnTo>
                  <a:lnTo>
                    <a:pt x="2239314" y="103352"/>
                  </a:lnTo>
                  <a:lnTo>
                    <a:pt x="2210447" y="80810"/>
                  </a:lnTo>
                  <a:lnTo>
                    <a:pt x="2205748" y="77139"/>
                  </a:lnTo>
                  <a:lnTo>
                    <a:pt x="2166023" y="60159"/>
                  </a:lnTo>
                  <a:lnTo>
                    <a:pt x="2121687" y="54114"/>
                  </a:lnTo>
                  <a:lnTo>
                    <a:pt x="2077326" y="60159"/>
                  </a:lnTo>
                  <a:lnTo>
                    <a:pt x="2037588" y="77139"/>
                  </a:lnTo>
                  <a:lnTo>
                    <a:pt x="2004021" y="103352"/>
                  </a:lnTo>
                  <a:lnTo>
                    <a:pt x="1978139" y="137083"/>
                  </a:lnTo>
                  <a:lnTo>
                    <a:pt x="1961476" y="176618"/>
                  </a:lnTo>
                  <a:lnTo>
                    <a:pt x="1955596" y="220256"/>
                  </a:lnTo>
                  <a:lnTo>
                    <a:pt x="1962226" y="267601"/>
                  </a:lnTo>
                  <a:lnTo>
                    <a:pt x="1980971" y="309753"/>
                  </a:lnTo>
                  <a:lnTo>
                    <a:pt x="2010092" y="344601"/>
                  </a:lnTo>
                  <a:lnTo>
                    <a:pt x="2047875" y="370027"/>
                  </a:lnTo>
                  <a:lnTo>
                    <a:pt x="2049907" y="365912"/>
                  </a:lnTo>
                  <a:lnTo>
                    <a:pt x="2049907" y="361848"/>
                  </a:lnTo>
                  <a:lnTo>
                    <a:pt x="2051939" y="357733"/>
                  </a:lnTo>
                  <a:lnTo>
                    <a:pt x="2021065" y="334924"/>
                  </a:lnTo>
                  <a:lnTo>
                    <a:pt x="1997125" y="304634"/>
                  </a:lnTo>
                  <a:lnTo>
                    <a:pt x="1981644" y="268579"/>
                  </a:lnTo>
                  <a:lnTo>
                    <a:pt x="1976145" y="228498"/>
                  </a:lnTo>
                  <a:lnTo>
                    <a:pt x="1983600" y="181635"/>
                  </a:lnTo>
                  <a:lnTo>
                    <a:pt x="2004339" y="141071"/>
                  </a:lnTo>
                  <a:lnTo>
                    <a:pt x="2035911" y="109169"/>
                  </a:lnTo>
                  <a:lnTo>
                    <a:pt x="2075840" y="88303"/>
                  </a:lnTo>
                  <a:lnTo>
                    <a:pt x="2121687" y="80810"/>
                  </a:lnTo>
                  <a:lnTo>
                    <a:pt x="2168525" y="88303"/>
                  </a:lnTo>
                  <a:lnTo>
                    <a:pt x="2209076" y="109169"/>
                  </a:lnTo>
                  <a:lnTo>
                    <a:pt x="2240965" y="141071"/>
                  </a:lnTo>
                  <a:lnTo>
                    <a:pt x="2261832" y="181635"/>
                  </a:lnTo>
                  <a:lnTo>
                    <a:pt x="2269325" y="228498"/>
                  </a:lnTo>
                  <a:lnTo>
                    <a:pt x="2263775" y="268579"/>
                  </a:lnTo>
                  <a:lnTo>
                    <a:pt x="2248027" y="304634"/>
                  </a:lnTo>
                  <a:lnTo>
                    <a:pt x="2223452" y="334924"/>
                  </a:lnTo>
                  <a:lnTo>
                    <a:pt x="2191397" y="357733"/>
                  </a:lnTo>
                  <a:lnTo>
                    <a:pt x="2193429" y="361848"/>
                  </a:lnTo>
                  <a:lnTo>
                    <a:pt x="2197544" y="370027"/>
                  </a:lnTo>
                  <a:lnTo>
                    <a:pt x="2234107" y="344601"/>
                  </a:lnTo>
                  <a:lnTo>
                    <a:pt x="2262619" y="309753"/>
                  </a:lnTo>
                  <a:lnTo>
                    <a:pt x="2281136" y="267601"/>
                  </a:lnTo>
                  <a:lnTo>
                    <a:pt x="2287740" y="220256"/>
                  </a:lnTo>
                  <a:close/>
                </a:path>
              </a:pathLst>
            </a:custGeom>
            <a:solidFill>
              <a:srgbClr val="FFFFFF"/>
            </a:solidFill>
          </p:spPr>
          <p:txBody>
            <a:bodyPr wrap="square" lIns="0" tIns="0" rIns="0" bIns="0" rtlCol="0"/>
            <a:lstStyle/>
            <a:p>
              <a:endParaRPr/>
            </a:p>
          </p:txBody>
        </p:sp>
        <p:pic>
          <p:nvPicPr>
            <p:cNvPr id="6" name="object 8">
              <a:extLst>
                <a:ext uri="{FF2B5EF4-FFF2-40B4-BE49-F238E27FC236}">
                  <a16:creationId xmlns:a16="http://schemas.microsoft.com/office/drawing/2014/main" id="{50C9165F-3387-4D8A-8A11-67FE1296F846}"/>
                </a:ext>
              </a:extLst>
            </p:cNvPr>
            <p:cNvPicPr/>
            <p:nvPr/>
          </p:nvPicPr>
          <p:blipFill>
            <a:blip r:embed="rId3" cstate="print"/>
            <a:stretch>
              <a:fillRect/>
            </a:stretch>
          </p:blipFill>
          <p:spPr>
            <a:xfrm>
              <a:off x="8112416" y="4424311"/>
              <a:ext cx="116636" cy="117475"/>
            </a:xfrm>
            <a:prstGeom prst="rect">
              <a:avLst/>
            </a:prstGeom>
          </p:spPr>
        </p:pic>
        <p:pic>
          <p:nvPicPr>
            <p:cNvPr id="7" name="object 9">
              <a:extLst>
                <a:ext uri="{FF2B5EF4-FFF2-40B4-BE49-F238E27FC236}">
                  <a16:creationId xmlns:a16="http://schemas.microsoft.com/office/drawing/2014/main" id="{3BBF9AEF-DB2F-4BB5-901C-E4AEA84ADB99}"/>
                </a:ext>
              </a:extLst>
            </p:cNvPr>
            <p:cNvPicPr/>
            <p:nvPr/>
          </p:nvPicPr>
          <p:blipFill>
            <a:blip r:embed="rId4" cstate="print"/>
            <a:stretch>
              <a:fillRect/>
            </a:stretch>
          </p:blipFill>
          <p:spPr>
            <a:xfrm>
              <a:off x="8277669" y="4424311"/>
              <a:ext cx="116636" cy="117475"/>
            </a:xfrm>
            <a:prstGeom prst="rect">
              <a:avLst/>
            </a:prstGeom>
          </p:spPr>
        </p:pic>
        <p:pic>
          <p:nvPicPr>
            <p:cNvPr id="8" name="object 10">
              <a:extLst>
                <a:ext uri="{FF2B5EF4-FFF2-40B4-BE49-F238E27FC236}">
                  <a16:creationId xmlns:a16="http://schemas.microsoft.com/office/drawing/2014/main" id="{DA487BCF-FE96-4D31-8BC7-2C25390EB562}"/>
                </a:ext>
              </a:extLst>
            </p:cNvPr>
            <p:cNvPicPr/>
            <p:nvPr/>
          </p:nvPicPr>
          <p:blipFill>
            <a:blip r:embed="rId5" cstate="print"/>
            <a:stretch>
              <a:fillRect/>
            </a:stretch>
          </p:blipFill>
          <p:spPr>
            <a:xfrm>
              <a:off x="8182943" y="4191000"/>
              <a:ext cx="183028" cy="203352"/>
            </a:xfrm>
            <a:prstGeom prst="rect">
              <a:avLst/>
            </a:prstGeom>
          </p:spPr>
        </p:pic>
        <p:sp>
          <p:nvSpPr>
            <p:cNvPr id="9" name="object 11">
              <a:extLst>
                <a:ext uri="{FF2B5EF4-FFF2-40B4-BE49-F238E27FC236}">
                  <a16:creationId xmlns:a16="http://schemas.microsoft.com/office/drawing/2014/main" id="{C1DF7779-C8FE-4424-82AF-1393EE02468A}"/>
                </a:ext>
              </a:extLst>
            </p:cNvPr>
            <p:cNvSpPr/>
            <p:nvPr/>
          </p:nvSpPr>
          <p:spPr>
            <a:xfrm>
              <a:off x="6245123" y="3387381"/>
              <a:ext cx="2148840" cy="1102995"/>
            </a:xfrm>
            <a:custGeom>
              <a:avLst/>
              <a:gdLst/>
              <a:ahLst/>
              <a:cxnLst/>
              <a:rect l="l" t="t" r="r" b="b"/>
              <a:pathLst>
                <a:path w="2148840" h="1102995">
                  <a:moveTo>
                    <a:pt x="285953" y="45491"/>
                  </a:moveTo>
                  <a:lnTo>
                    <a:pt x="284060" y="36156"/>
                  </a:lnTo>
                  <a:lnTo>
                    <a:pt x="283756" y="34645"/>
                  </a:lnTo>
                  <a:lnTo>
                    <a:pt x="277774" y="25781"/>
                  </a:lnTo>
                  <a:lnTo>
                    <a:pt x="268922" y="19799"/>
                  </a:lnTo>
                  <a:lnTo>
                    <a:pt x="258114" y="17602"/>
                  </a:lnTo>
                  <a:lnTo>
                    <a:pt x="248843" y="17602"/>
                  </a:lnTo>
                  <a:lnTo>
                    <a:pt x="248843" y="60325"/>
                  </a:lnTo>
                  <a:lnTo>
                    <a:pt x="248843" y="123672"/>
                  </a:lnTo>
                  <a:lnTo>
                    <a:pt x="248843" y="203593"/>
                  </a:lnTo>
                  <a:lnTo>
                    <a:pt x="247370" y="210832"/>
                  </a:lnTo>
                  <a:lnTo>
                    <a:pt x="243382" y="216725"/>
                  </a:lnTo>
                  <a:lnTo>
                    <a:pt x="237477" y="220700"/>
                  </a:lnTo>
                  <a:lnTo>
                    <a:pt x="230238" y="222148"/>
                  </a:lnTo>
                  <a:lnTo>
                    <a:pt x="223024" y="220700"/>
                  </a:lnTo>
                  <a:lnTo>
                    <a:pt x="217119" y="216725"/>
                  </a:lnTo>
                  <a:lnTo>
                    <a:pt x="213144" y="210832"/>
                  </a:lnTo>
                  <a:lnTo>
                    <a:pt x="211683" y="203593"/>
                  </a:lnTo>
                  <a:lnTo>
                    <a:pt x="213144" y="196354"/>
                  </a:lnTo>
                  <a:lnTo>
                    <a:pt x="248843" y="203593"/>
                  </a:lnTo>
                  <a:lnTo>
                    <a:pt x="248843" y="123672"/>
                  </a:lnTo>
                  <a:lnTo>
                    <a:pt x="243281" y="129222"/>
                  </a:lnTo>
                  <a:lnTo>
                    <a:pt x="118872" y="129222"/>
                  </a:lnTo>
                  <a:lnTo>
                    <a:pt x="118872" y="203593"/>
                  </a:lnTo>
                  <a:lnTo>
                    <a:pt x="117398" y="210832"/>
                  </a:lnTo>
                  <a:lnTo>
                    <a:pt x="113398" y="216725"/>
                  </a:lnTo>
                  <a:lnTo>
                    <a:pt x="107492" y="220700"/>
                  </a:lnTo>
                  <a:lnTo>
                    <a:pt x="100317" y="222148"/>
                  </a:lnTo>
                  <a:lnTo>
                    <a:pt x="93065" y="220700"/>
                  </a:lnTo>
                  <a:lnTo>
                    <a:pt x="87134" y="216725"/>
                  </a:lnTo>
                  <a:lnTo>
                    <a:pt x="83121" y="210832"/>
                  </a:lnTo>
                  <a:lnTo>
                    <a:pt x="81661" y="203593"/>
                  </a:lnTo>
                  <a:lnTo>
                    <a:pt x="83121" y="196354"/>
                  </a:lnTo>
                  <a:lnTo>
                    <a:pt x="87134" y="190449"/>
                  </a:lnTo>
                  <a:lnTo>
                    <a:pt x="93065" y="186461"/>
                  </a:lnTo>
                  <a:lnTo>
                    <a:pt x="100317" y="184988"/>
                  </a:lnTo>
                  <a:lnTo>
                    <a:pt x="107492" y="186461"/>
                  </a:lnTo>
                  <a:lnTo>
                    <a:pt x="113398" y="190449"/>
                  </a:lnTo>
                  <a:lnTo>
                    <a:pt x="117398" y="196354"/>
                  </a:lnTo>
                  <a:lnTo>
                    <a:pt x="118872" y="203593"/>
                  </a:lnTo>
                  <a:lnTo>
                    <a:pt x="118872" y="129222"/>
                  </a:lnTo>
                  <a:lnTo>
                    <a:pt x="87261" y="129222"/>
                  </a:lnTo>
                  <a:lnTo>
                    <a:pt x="81661" y="123672"/>
                  </a:lnTo>
                  <a:lnTo>
                    <a:pt x="81661" y="60325"/>
                  </a:lnTo>
                  <a:lnTo>
                    <a:pt x="87261" y="54813"/>
                  </a:lnTo>
                  <a:lnTo>
                    <a:pt x="243281" y="54813"/>
                  </a:lnTo>
                  <a:lnTo>
                    <a:pt x="248843" y="60325"/>
                  </a:lnTo>
                  <a:lnTo>
                    <a:pt x="248843" y="17602"/>
                  </a:lnTo>
                  <a:lnTo>
                    <a:pt x="230238" y="17602"/>
                  </a:lnTo>
                  <a:lnTo>
                    <a:pt x="230238" y="37058"/>
                  </a:lnTo>
                  <a:lnTo>
                    <a:pt x="230238" y="46532"/>
                  </a:lnTo>
                  <a:lnTo>
                    <a:pt x="229450" y="47320"/>
                  </a:lnTo>
                  <a:lnTo>
                    <a:pt x="101104" y="47320"/>
                  </a:lnTo>
                  <a:lnTo>
                    <a:pt x="100317" y="46532"/>
                  </a:lnTo>
                  <a:lnTo>
                    <a:pt x="100317" y="37058"/>
                  </a:lnTo>
                  <a:lnTo>
                    <a:pt x="101104" y="36156"/>
                  </a:lnTo>
                  <a:lnTo>
                    <a:pt x="229450" y="36156"/>
                  </a:lnTo>
                  <a:lnTo>
                    <a:pt x="230238" y="37058"/>
                  </a:lnTo>
                  <a:lnTo>
                    <a:pt x="230238" y="17602"/>
                  </a:lnTo>
                  <a:lnTo>
                    <a:pt x="191249" y="17602"/>
                  </a:lnTo>
                  <a:lnTo>
                    <a:pt x="191249" y="14287"/>
                  </a:lnTo>
                  <a:lnTo>
                    <a:pt x="192532" y="14287"/>
                  </a:lnTo>
                  <a:lnTo>
                    <a:pt x="195757" y="11061"/>
                  </a:lnTo>
                  <a:lnTo>
                    <a:pt x="195757" y="3175"/>
                  </a:lnTo>
                  <a:lnTo>
                    <a:pt x="192532" y="0"/>
                  </a:lnTo>
                  <a:lnTo>
                    <a:pt x="184696" y="0"/>
                  </a:lnTo>
                  <a:lnTo>
                    <a:pt x="181419" y="3175"/>
                  </a:lnTo>
                  <a:lnTo>
                    <a:pt x="181419" y="11061"/>
                  </a:lnTo>
                  <a:lnTo>
                    <a:pt x="184696" y="14287"/>
                  </a:lnTo>
                  <a:lnTo>
                    <a:pt x="185991" y="14287"/>
                  </a:lnTo>
                  <a:lnTo>
                    <a:pt x="185991" y="17602"/>
                  </a:lnTo>
                  <a:lnTo>
                    <a:pt x="144564" y="17602"/>
                  </a:lnTo>
                  <a:lnTo>
                    <a:pt x="144564" y="14287"/>
                  </a:lnTo>
                  <a:lnTo>
                    <a:pt x="145859" y="14287"/>
                  </a:lnTo>
                  <a:lnTo>
                    <a:pt x="149034" y="11061"/>
                  </a:lnTo>
                  <a:lnTo>
                    <a:pt x="149034" y="3175"/>
                  </a:lnTo>
                  <a:lnTo>
                    <a:pt x="145859" y="0"/>
                  </a:lnTo>
                  <a:lnTo>
                    <a:pt x="137960" y="0"/>
                  </a:lnTo>
                  <a:lnTo>
                    <a:pt x="134785" y="3175"/>
                  </a:lnTo>
                  <a:lnTo>
                    <a:pt x="134785" y="11061"/>
                  </a:lnTo>
                  <a:lnTo>
                    <a:pt x="137960" y="14287"/>
                  </a:lnTo>
                  <a:lnTo>
                    <a:pt x="139306" y="14287"/>
                  </a:lnTo>
                  <a:lnTo>
                    <a:pt x="139306" y="17602"/>
                  </a:lnTo>
                  <a:lnTo>
                    <a:pt x="72428" y="17602"/>
                  </a:lnTo>
                  <a:lnTo>
                    <a:pt x="61582" y="19799"/>
                  </a:lnTo>
                  <a:lnTo>
                    <a:pt x="52717" y="25781"/>
                  </a:lnTo>
                  <a:lnTo>
                    <a:pt x="46736" y="34645"/>
                  </a:lnTo>
                  <a:lnTo>
                    <a:pt x="44551" y="45491"/>
                  </a:lnTo>
                  <a:lnTo>
                    <a:pt x="44551" y="234594"/>
                  </a:lnTo>
                  <a:lnTo>
                    <a:pt x="69303" y="259359"/>
                  </a:lnTo>
                  <a:lnTo>
                    <a:pt x="261188" y="259359"/>
                  </a:lnTo>
                  <a:lnTo>
                    <a:pt x="285953" y="234594"/>
                  </a:lnTo>
                  <a:lnTo>
                    <a:pt x="285953" y="222148"/>
                  </a:lnTo>
                  <a:lnTo>
                    <a:pt x="285953" y="184988"/>
                  </a:lnTo>
                  <a:lnTo>
                    <a:pt x="285953" y="129222"/>
                  </a:lnTo>
                  <a:lnTo>
                    <a:pt x="285953" y="54813"/>
                  </a:lnTo>
                  <a:lnTo>
                    <a:pt x="285953" y="47320"/>
                  </a:lnTo>
                  <a:lnTo>
                    <a:pt x="285953" y="45491"/>
                  </a:lnTo>
                  <a:close/>
                </a:path>
                <a:path w="2148840" h="1102995">
                  <a:moveTo>
                    <a:pt x="303415" y="82550"/>
                  </a:moveTo>
                  <a:lnTo>
                    <a:pt x="299008" y="75615"/>
                  </a:lnTo>
                  <a:lnTo>
                    <a:pt x="295122" y="68046"/>
                  </a:lnTo>
                  <a:lnTo>
                    <a:pt x="291795" y="59817"/>
                  </a:lnTo>
                  <a:lnTo>
                    <a:pt x="289077" y="50888"/>
                  </a:lnTo>
                  <a:lnTo>
                    <a:pt x="289077" y="224282"/>
                  </a:lnTo>
                  <a:lnTo>
                    <a:pt x="291553" y="216585"/>
                  </a:lnTo>
                  <a:lnTo>
                    <a:pt x="294779" y="209169"/>
                  </a:lnTo>
                  <a:lnTo>
                    <a:pt x="298716" y="202120"/>
                  </a:lnTo>
                  <a:lnTo>
                    <a:pt x="303415" y="195503"/>
                  </a:lnTo>
                  <a:lnTo>
                    <a:pt x="303415" y="82550"/>
                  </a:lnTo>
                  <a:close/>
                </a:path>
                <a:path w="2148840" h="1102995">
                  <a:moveTo>
                    <a:pt x="318439" y="100101"/>
                  </a:moveTo>
                  <a:lnTo>
                    <a:pt x="314223" y="96240"/>
                  </a:lnTo>
                  <a:lnTo>
                    <a:pt x="310210" y="91871"/>
                  </a:lnTo>
                  <a:lnTo>
                    <a:pt x="306590" y="86855"/>
                  </a:lnTo>
                  <a:lnTo>
                    <a:pt x="306590" y="191439"/>
                  </a:lnTo>
                  <a:lnTo>
                    <a:pt x="310045" y="187172"/>
                  </a:lnTo>
                  <a:lnTo>
                    <a:pt x="314032" y="183349"/>
                  </a:lnTo>
                  <a:lnTo>
                    <a:pt x="318439" y="179882"/>
                  </a:lnTo>
                  <a:lnTo>
                    <a:pt x="318439" y="100101"/>
                  </a:lnTo>
                  <a:close/>
                </a:path>
                <a:path w="2148840" h="1102995">
                  <a:moveTo>
                    <a:pt x="330593" y="352374"/>
                  </a:moveTo>
                  <a:lnTo>
                    <a:pt x="322287" y="342099"/>
                  </a:lnTo>
                  <a:lnTo>
                    <a:pt x="306539" y="322618"/>
                  </a:lnTo>
                  <a:lnTo>
                    <a:pt x="306539" y="342099"/>
                  </a:lnTo>
                  <a:lnTo>
                    <a:pt x="23964" y="342099"/>
                  </a:lnTo>
                  <a:lnTo>
                    <a:pt x="46837" y="313728"/>
                  </a:lnTo>
                  <a:lnTo>
                    <a:pt x="283667" y="313728"/>
                  </a:lnTo>
                  <a:lnTo>
                    <a:pt x="306539" y="342099"/>
                  </a:lnTo>
                  <a:lnTo>
                    <a:pt x="306539" y="322618"/>
                  </a:lnTo>
                  <a:lnTo>
                    <a:pt x="299364" y="313728"/>
                  </a:lnTo>
                  <a:lnTo>
                    <a:pt x="291388" y="303847"/>
                  </a:lnTo>
                  <a:lnTo>
                    <a:pt x="275971" y="284772"/>
                  </a:lnTo>
                  <a:lnTo>
                    <a:pt x="275971" y="303847"/>
                  </a:lnTo>
                  <a:lnTo>
                    <a:pt x="54521" y="303847"/>
                  </a:lnTo>
                  <a:lnTo>
                    <a:pt x="72580" y="281584"/>
                  </a:lnTo>
                  <a:lnTo>
                    <a:pt x="257924" y="281584"/>
                  </a:lnTo>
                  <a:lnTo>
                    <a:pt x="275971" y="303847"/>
                  </a:lnTo>
                  <a:lnTo>
                    <a:pt x="275971" y="284772"/>
                  </a:lnTo>
                  <a:lnTo>
                    <a:pt x="273405" y="281584"/>
                  </a:lnTo>
                  <a:lnTo>
                    <a:pt x="265417" y="271703"/>
                  </a:lnTo>
                  <a:lnTo>
                    <a:pt x="259003" y="263766"/>
                  </a:lnTo>
                  <a:lnTo>
                    <a:pt x="245325" y="263766"/>
                  </a:lnTo>
                  <a:lnTo>
                    <a:pt x="251714" y="271703"/>
                  </a:lnTo>
                  <a:lnTo>
                    <a:pt x="78828" y="271703"/>
                  </a:lnTo>
                  <a:lnTo>
                    <a:pt x="85229" y="263766"/>
                  </a:lnTo>
                  <a:lnTo>
                    <a:pt x="71488" y="263766"/>
                  </a:lnTo>
                  <a:lnTo>
                    <a:pt x="0" y="352374"/>
                  </a:lnTo>
                  <a:lnTo>
                    <a:pt x="330593" y="352374"/>
                  </a:lnTo>
                  <a:close/>
                </a:path>
                <a:path w="2148840" h="1102995">
                  <a:moveTo>
                    <a:pt x="332320" y="111125"/>
                  </a:moveTo>
                  <a:lnTo>
                    <a:pt x="328358" y="108394"/>
                  </a:lnTo>
                  <a:lnTo>
                    <a:pt x="324294" y="105460"/>
                  </a:lnTo>
                  <a:lnTo>
                    <a:pt x="320522" y="101942"/>
                  </a:lnTo>
                  <a:lnTo>
                    <a:pt x="320522" y="178485"/>
                  </a:lnTo>
                  <a:lnTo>
                    <a:pt x="332320" y="170700"/>
                  </a:lnTo>
                  <a:lnTo>
                    <a:pt x="332320" y="111125"/>
                  </a:lnTo>
                  <a:close/>
                </a:path>
                <a:path w="2148840" h="1102995">
                  <a:moveTo>
                    <a:pt x="346227" y="119253"/>
                  </a:moveTo>
                  <a:lnTo>
                    <a:pt x="342404" y="117322"/>
                  </a:lnTo>
                  <a:lnTo>
                    <a:pt x="338378" y="115087"/>
                  </a:lnTo>
                  <a:lnTo>
                    <a:pt x="334403" y="112458"/>
                  </a:lnTo>
                  <a:lnTo>
                    <a:pt x="334403" y="169506"/>
                  </a:lnTo>
                  <a:lnTo>
                    <a:pt x="338124" y="167627"/>
                  </a:lnTo>
                  <a:lnTo>
                    <a:pt x="342099" y="165989"/>
                  </a:lnTo>
                  <a:lnTo>
                    <a:pt x="346227" y="164604"/>
                  </a:lnTo>
                  <a:lnTo>
                    <a:pt x="346227" y="119253"/>
                  </a:lnTo>
                  <a:close/>
                </a:path>
                <a:path w="2148840" h="1102995">
                  <a:moveTo>
                    <a:pt x="359130" y="125006"/>
                  </a:moveTo>
                  <a:lnTo>
                    <a:pt x="355346" y="123621"/>
                  </a:lnTo>
                  <a:lnTo>
                    <a:pt x="351370" y="121932"/>
                  </a:lnTo>
                  <a:lnTo>
                    <a:pt x="347319" y="119799"/>
                  </a:lnTo>
                  <a:lnTo>
                    <a:pt x="347319" y="164299"/>
                  </a:lnTo>
                  <a:lnTo>
                    <a:pt x="359130" y="161226"/>
                  </a:lnTo>
                  <a:lnTo>
                    <a:pt x="359130" y="125006"/>
                  </a:lnTo>
                  <a:close/>
                </a:path>
                <a:path w="2148840" h="1102995">
                  <a:moveTo>
                    <a:pt x="371957" y="129324"/>
                  </a:moveTo>
                  <a:lnTo>
                    <a:pt x="368592" y="128485"/>
                  </a:lnTo>
                  <a:lnTo>
                    <a:pt x="364566" y="127190"/>
                  </a:lnTo>
                  <a:lnTo>
                    <a:pt x="360172" y="125412"/>
                  </a:lnTo>
                  <a:lnTo>
                    <a:pt x="360172" y="160972"/>
                  </a:lnTo>
                  <a:lnTo>
                    <a:pt x="371957" y="159245"/>
                  </a:lnTo>
                  <a:lnTo>
                    <a:pt x="371957" y="129324"/>
                  </a:lnTo>
                  <a:close/>
                </a:path>
                <a:path w="2148840" h="1102995">
                  <a:moveTo>
                    <a:pt x="383997" y="145338"/>
                  </a:moveTo>
                  <a:lnTo>
                    <a:pt x="383324" y="135813"/>
                  </a:lnTo>
                  <a:lnTo>
                    <a:pt x="381355" y="131559"/>
                  </a:lnTo>
                  <a:lnTo>
                    <a:pt x="377024" y="130771"/>
                  </a:lnTo>
                  <a:lnTo>
                    <a:pt x="373011" y="129679"/>
                  </a:lnTo>
                  <a:lnTo>
                    <a:pt x="373011" y="159092"/>
                  </a:lnTo>
                  <a:lnTo>
                    <a:pt x="381889" y="158445"/>
                  </a:lnTo>
                  <a:lnTo>
                    <a:pt x="383476" y="154698"/>
                  </a:lnTo>
                  <a:lnTo>
                    <a:pt x="383997" y="145338"/>
                  </a:lnTo>
                  <a:close/>
                </a:path>
                <a:path w="2148840" h="1102995">
                  <a:moveTo>
                    <a:pt x="2148382" y="998385"/>
                  </a:moveTo>
                  <a:lnTo>
                    <a:pt x="2148141" y="996543"/>
                  </a:lnTo>
                  <a:lnTo>
                    <a:pt x="2147100" y="995057"/>
                  </a:lnTo>
                  <a:lnTo>
                    <a:pt x="2145614" y="994067"/>
                  </a:lnTo>
                  <a:lnTo>
                    <a:pt x="2143772" y="993775"/>
                  </a:lnTo>
                  <a:lnTo>
                    <a:pt x="2007450" y="993775"/>
                  </a:lnTo>
                  <a:lnTo>
                    <a:pt x="2007450" y="976858"/>
                  </a:lnTo>
                  <a:lnTo>
                    <a:pt x="2006993" y="975017"/>
                  </a:lnTo>
                  <a:lnTo>
                    <a:pt x="2006053" y="973683"/>
                  </a:lnTo>
                  <a:lnTo>
                    <a:pt x="2004669" y="972540"/>
                  </a:lnTo>
                  <a:lnTo>
                    <a:pt x="2002828" y="972146"/>
                  </a:lnTo>
                  <a:lnTo>
                    <a:pt x="1839620" y="972146"/>
                  </a:lnTo>
                  <a:lnTo>
                    <a:pt x="1837639" y="972540"/>
                  </a:lnTo>
                  <a:lnTo>
                    <a:pt x="1836293" y="973683"/>
                  </a:lnTo>
                  <a:lnTo>
                    <a:pt x="1835302" y="975017"/>
                  </a:lnTo>
                  <a:lnTo>
                    <a:pt x="1834857" y="976858"/>
                  </a:lnTo>
                  <a:lnTo>
                    <a:pt x="1834857" y="1097800"/>
                  </a:lnTo>
                  <a:lnTo>
                    <a:pt x="1835302" y="1099781"/>
                  </a:lnTo>
                  <a:lnTo>
                    <a:pt x="1836293" y="1101318"/>
                  </a:lnTo>
                  <a:lnTo>
                    <a:pt x="1837639" y="1102271"/>
                  </a:lnTo>
                  <a:lnTo>
                    <a:pt x="1839620" y="1102563"/>
                  </a:lnTo>
                  <a:lnTo>
                    <a:pt x="1848700" y="1102563"/>
                  </a:lnTo>
                  <a:lnTo>
                    <a:pt x="1848446" y="1095273"/>
                  </a:lnTo>
                  <a:lnTo>
                    <a:pt x="1848891" y="1087488"/>
                  </a:lnTo>
                  <a:lnTo>
                    <a:pt x="1866061" y="1046302"/>
                  </a:lnTo>
                  <a:lnTo>
                    <a:pt x="1902714" y="1021600"/>
                  </a:lnTo>
                  <a:lnTo>
                    <a:pt x="1925586" y="1018184"/>
                  </a:lnTo>
                  <a:lnTo>
                    <a:pt x="1933524" y="1018425"/>
                  </a:lnTo>
                  <a:lnTo>
                    <a:pt x="1974697" y="1035786"/>
                  </a:lnTo>
                  <a:lnTo>
                    <a:pt x="1999259" y="1072451"/>
                  </a:lnTo>
                  <a:lnTo>
                    <a:pt x="2002828" y="1095273"/>
                  </a:lnTo>
                  <a:lnTo>
                    <a:pt x="2002434" y="1102563"/>
                  </a:lnTo>
                  <a:lnTo>
                    <a:pt x="2014093" y="1102563"/>
                  </a:lnTo>
                  <a:lnTo>
                    <a:pt x="2013699" y="1095273"/>
                  </a:lnTo>
                  <a:lnTo>
                    <a:pt x="2014093" y="1087488"/>
                  </a:lnTo>
                  <a:lnTo>
                    <a:pt x="2015185" y="1079741"/>
                  </a:lnTo>
                  <a:lnTo>
                    <a:pt x="2036470" y="1040752"/>
                  </a:lnTo>
                  <a:lnTo>
                    <a:pt x="2075408" y="1019771"/>
                  </a:lnTo>
                  <a:lnTo>
                    <a:pt x="2090940" y="1018184"/>
                  </a:lnTo>
                  <a:lnTo>
                    <a:pt x="2098433" y="1018425"/>
                  </a:lnTo>
                  <a:lnTo>
                    <a:pt x="2138121" y="1034453"/>
                  </a:lnTo>
                  <a:lnTo>
                    <a:pt x="2148382" y="1043927"/>
                  </a:lnTo>
                  <a:lnTo>
                    <a:pt x="2148382" y="1018184"/>
                  </a:lnTo>
                  <a:lnTo>
                    <a:pt x="2148382" y="998385"/>
                  </a:lnTo>
                  <a:close/>
                </a:path>
              </a:pathLst>
            </a:custGeom>
            <a:solidFill>
              <a:srgbClr val="FFFFFF"/>
            </a:solidFill>
          </p:spPr>
          <p:txBody>
            <a:bodyPr wrap="square" lIns="0" tIns="0" rIns="0" bIns="0" rtlCol="0"/>
            <a:lstStyle/>
            <a:p>
              <a:endParaRPr/>
            </a:p>
          </p:txBody>
        </p:sp>
        <p:sp>
          <p:nvSpPr>
            <p:cNvPr id="10" name="object 12">
              <a:extLst>
                <a:ext uri="{FF2B5EF4-FFF2-40B4-BE49-F238E27FC236}">
                  <a16:creationId xmlns:a16="http://schemas.microsoft.com/office/drawing/2014/main" id="{6E4BA34D-507B-4904-B36F-819BEABA0993}"/>
                </a:ext>
              </a:extLst>
            </p:cNvPr>
            <p:cNvSpPr/>
            <p:nvPr/>
          </p:nvSpPr>
          <p:spPr>
            <a:xfrm>
              <a:off x="242239" y="2343150"/>
              <a:ext cx="2896235" cy="2896235"/>
            </a:xfrm>
            <a:custGeom>
              <a:avLst/>
              <a:gdLst/>
              <a:ahLst/>
              <a:cxnLst/>
              <a:rect l="l" t="t" r="r" b="b"/>
              <a:pathLst>
                <a:path w="2896235" h="2896235">
                  <a:moveTo>
                    <a:pt x="2896095" y="2896146"/>
                  </a:moveTo>
                  <a:lnTo>
                    <a:pt x="0" y="2896146"/>
                  </a:lnTo>
                  <a:lnTo>
                    <a:pt x="0" y="0"/>
                  </a:lnTo>
                  <a:lnTo>
                    <a:pt x="2896095" y="0"/>
                  </a:lnTo>
                  <a:lnTo>
                    <a:pt x="2896095" y="2896146"/>
                  </a:lnTo>
                  <a:close/>
                </a:path>
              </a:pathLst>
            </a:custGeom>
            <a:solidFill>
              <a:srgbClr val="005594"/>
            </a:solidFill>
          </p:spPr>
          <p:txBody>
            <a:bodyPr wrap="square" lIns="0" tIns="0" rIns="0" bIns="0" rtlCol="0"/>
            <a:lstStyle/>
            <a:p>
              <a:endParaRPr/>
            </a:p>
          </p:txBody>
        </p:sp>
      </p:grpSp>
      <p:sp>
        <p:nvSpPr>
          <p:cNvPr id="11" name="object 13">
            <a:extLst>
              <a:ext uri="{FF2B5EF4-FFF2-40B4-BE49-F238E27FC236}">
                <a16:creationId xmlns:a16="http://schemas.microsoft.com/office/drawing/2014/main" id="{AF865CC8-4B89-43D5-9654-D04B304EDAC2}"/>
              </a:ext>
            </a:extLst>
          </p:cNvPr>
          <p:cNvSpPr txBox="1"/>
          <p:nvPr/>
        </p:nvSpPr>
        <p:spPr>
          <a:xfrm>
            <a:off x="1866852" y="2396416"/>
            <a:ext cx="2896235" cy="422552"/>
          </a:xfrm>
          <a:prstGeom prst="rect">
            <a:avLst/>
          </a:prstGeom>
        </p:spPr>
        <p:txBody>
          <a:bodyPr vert="horz" wrap="square" lIns="0" tIns="52705" rIns="0" bIns="0" rtlCol="0">
            <a:spAutoFit/>
          </a:bodyPr>
          <a:lstStyle/>
          <a:p>
            <a:pPr marL="156845">
              <a:lnSpc>
                <a:spcPct val="100000"/>
              </a:lnSpc>
              <a:spcBef>
                <a:spcPts val="415"/>
              </a:spcBef>
            </a:pPr>
            <a:r>
              <a:rPr sz="2400" b="0" spc="-10" dirty="0">
                <a:solidFill>
                  <a:srgbClr val="FFFFFF"/>
                </a:solidFill>
                <a:latin typeface="Segoe UI Light"/>
                <a:cs typeface="Segoe UI Light"/>
              </a:rPr>
              <a:t>Structured</a:t>
            </a:r>
            <a:endParaRPr sz="2400">
              <a:latin typeface="Segoe UI Light"/>
              <a:cs typeface="Segoe UI Light"/>
            </a:endParaRPr>
          </a:p>
        </p:txBody>
      </p:sp>
      <p:grpSp>
        <p:nvGrpSpPr>
          <p:cNvPr id="12" name="object 14">
            <a:extLst>
              <a:ext uri="{FF2B5EF4-FFF2-40B4-BE49-F238E27FC236}">
                <a16:creationId xmlns:a16="http://schemas.microsoft.com/office/drawing/2014/main" id="{AD98244C-E819-4049-A73E-EC556BDC8BC4}"/>
              </a:ext>
            </a:extLst>
          </p:cNvPr>
          <p:cNvGrpSpPr/>
          <p:nvPr/>
        </p:nvGrpSpPr>
        <p:grpSpPr>
          <a:xfrm>
            <a:off x="2603560" y="2396416"/>
            <a:ext cx="5045075" cy="2896235"/>
            <a:chOff x="978947" y="2343150"/>
            <a:chExt cx="5045075" cy="2896235"/>
          </a:xfrm>
        </p:grpSpPr>
        <p:sp>
          <p:nvSpPr>
            <p:cNvPr id="13" name="object 15">
              <a:extLst>
                <a:ext uri="{FF2B5EF4-FFF2-40B4-BE49-F238E27FC236}">
                  <a16:creationId xmlns:a16="http://schemas.microsoft.com/office/drawing/2014/main" id="{42AC1B07-8320-48EA-A514-4CEEAFD36F95}"/>
                </a:ext>
              </a:extLst>
            </p:cNvPr>
            <p:cNvSpPr/>
            <p:nvPr/>
          </p:nvSpPr>
          <p:spPr>
            <a:xfrm>
              <a:off x="978941" y="3314699"/>
              <a:ext cx="1416050" cy="1339850"/>
            </a:xfrm>
            <a:custGeom>
              <a:avLst/>
              <a:gdLst/>
              <a:ahLst/>
              <a:cxnLst/>
              <a:rect l="l" t="t" r="r" b="b"/>
              <a:pathLst>
                <a:path w="1416050" h="1339850">
                  <a:moveTo>
                    <a:pt x="109029" y="353758"/>
                  </a:moveTo>
                  <a:lnTo>
                    <a:pt x="56362" y="353758"/>
                  </a:lnTo>
                  <a:lnTo>
                    <a:pt x="56362" y="406450"/>
                  </a:lnTo>
                  <a:lnTo>
                    <a:pt x="109029" y="406450"/>
                  </a:lnTo>
                  <a:lnTo>
                    <a:pt x="109029" y="353758"/>
                  </a:lnTo>
                  <a:close/>
                </a:path>
                <a:path w="1416050" h="1339850">
                  <a:moveTo>
                    <a:pt x="109029" y="276021"/>
                  </a:moveTo>
                  <a:lnTo>
                    <a:pt x="56362" y="276021"/>
                  </a:lnTo>
                  <a:lnTo>
                    <a:pt x="56362" y="328663"/>
                  </a:lnTo>
                  <a:lnTo>
                    <a:pt x="109029" y="328663"/>
                  </a:lnTo>
                  <a:lnTo>
                    <a:pt x="109029" y="276021"/>
                  </a:lnTo>
                  <a:close/>
                </a:path>
                <a:path w="1416050" h="1339850">
                  <a:moveTo>
                    <a:pt x="109029" y="198234"/>
                  </a:moveTo>
                  <a:lnTo>
                    <a:pt x="56362" y="198234"/>
                  </a:lnTo>
                  <a:lnTo>
                    <a:pt x="56362" y="250875"/>
                  </a:lnTo>
                  <a:lnTo>
                    <a:pt x="109029" y="250875"/>
                  </a:lnTo>
                  <a:lnTo>
                    <a:pt x="109029" y="198234"/>
                  </a:lnTo>
                  <a:close/>
                </a:path>
                <a:path w="1416050" h="1339850">
                  <a:moveTo>
                    <a:pt x="182816" y="1244549"/>
                  </a:moveTo>
                  <a:lnTo>
                    <a:pt x="180263" y="1231188"/>
                  </a:lnTo>
                  <a:lnTo>
                    <a:pt x="173215" y="1220546"/>
                  </a:lnTo>
                  <a:lnTo>
                    <a:pt x="162547" y="1213510"/>
                  </a:lnTo>
                  <a:lnTo>
                    <a:pt x="149174" y="1210970"/>
                  </a:lnTo>
                  <a:lnTo>
                    <a:pt x="135851" y="1213510"/>
                  </a:lnTo>
                  <a:lnTo>
                    <a:pt x="125222" y="1220546"/>
                  </a:lnTo>
                  <a:lnTo>
                    <a:pt x="118186" y="1231188"/>
                  </a:lnTo>
                  <a:lnTo>
                    <a:pt x="115646" y="1244549"/>
                  </a:lnTo>
                  <a:lnTo>
                    <a:pt x="118186" y="1257909"/>
                  </a:lnTo>
                  <a:lnTo>
                    <a:pt x="125222" y="1268552"/>
                  </a:lnTo>
                  <a:lnTo>
                    <a:pt x="135851" y="1275600"/>
                  </a:lnTo>
                  <a:lnTo>
                    <a:pt x="149174" y="1278140"/>
                  </a:lnTo>
                  <a:lnTo>
                    <a:pt x="162547" y="1275600"/>
                  </a:lnTo>
                  <a:lnTo>
                    <a:pt x="173215" y="1268552"/>
                  </a:lnTo>
                  <a:lnTo>
                    <a:pt x="180263" y="1257909"/>
                  </a:lnTo>
                  <a:lnTo>
                    <a:pt x="182816" y="1244549"/>
                  </a:lnTo>
                  <a:close/>
                </a:path>
                <a:path w="1416050" h="1339850">
                  <a:moveTo>
                    <a:pt x="187604" y="353758"/>
                  </a:moveTo>
                  <a:lnTo>
                    <a:pt x="134937" y="353758"/>
                  </a:lnTo>
                  <a:lnTo>
                    <a:pt x="134937" y="406450"/>
                  </a:lnTo>
                  <a:lnTo>
                    <a:pt x="187604" y="406450"/>
                  </a:lnTo>
                  <a:lnTo>
                    <a:pt x="187604" y="353758"/>
                  </a:lnTo>
                  <a:close/>
                </a:path>
                <a:path w="1416050" h="1339850">
                  <a:moveTo>
                    <a:pt x="187604" y="276021"/>
                  </a:moveTo>
                  <a:lnTo>
                    <a:pt x="134937" y="276021"/>
                  </a:lnTo>
                  <a:lnTo>
                    <a:pt x="134937" y="328663"/>
                  </a:lnTo>
                  <a:lnTo>
                    <a:pt x="187604" y="328663"/>
                  </a:lnTo>
                  <a:lnTo>
                    <a:pt x="187604" y="276021"/>
                  </a:lnTo>
                  <a:close/>
                </a:path>
                <a:path w="1416050" h="1339850">
                  <a:moveTo>
                    <a:pt x="187604" y="198234"/>
                  </a:moveTo>
                  <a:lnTo>
                    <a:pt x="134937" y="198234"/>
                  </a:lnTo>
                  <a:lnTo>
                    <a:pt x="134937" y="250875"/>
                  </a:lnTo>
                  <a:lnTo>
                    <a:pt x="187604" y="250875"/>
                  </a:lnTo>
                  <a:lnTo>
                    <a:pt x="187604" y="198234"/>
                  </a:lnTo>
                  <a:close/>
                </a:path>
                <a:path w="1416050" h="1339850">
                  <a:moveTo>
                    <a:pt x="187604" y="119659"/>
                  </a:moveTo>
                  <a:lnTo>
                    <a:pt x="134937" y="119659"/>
                  </a:lnTo>
                  <a:lnTo>
                    <a:pt x="134937" y="172300"/>
                  </a:lnTo>
                  <a:lnTo>
                    <a:pt x="187604" y="172300"/>
                  </a:lnTo>
                  <a:lnTo>
                    <a:pt x="187604" y="119659"/>
                  </a:lnTo>
                  <a:close/>
                </a:path>
                <a:path w="1416050" h="1339850">
                  <a:moveTo>
                    <a:pt x="266192" y="353758"/>
                  </a:moveTo>
                  <a:lnTo>
                    <a:pt x="214363" y="353758"/>
                  </a:lnTo>
                  <a:lnTo>
                    <a:pt x="214363" y="406450"/>
                  </a:lnTo>
                  <a:lnTo>
                    <a:pt x="266192" y="406450"/>
                  </a:lnTo>
                  <a:lnTo>
                    <a:pt x="266192" y="353758"/>
                  </a:lnTo>
                  <a:close/>
                </a:path>
                <a:path w="1416050" h="1339850">
                  <a:moveTo>
                    <a:pt x="266192" y="276021"/>
                  </a:moveTo>
                  <a:lnTo>
                    <a:pt x="214363" y="276021"/>
                  </a:lnTo>
                  <a:lnTo>
                    <a:pt x="214363" y="328663"/>
                  </a:lnTo>
                  <a:lnTo>
                    <a:pt x="266192" y="328663"/>
                  </a:lnTo>
                  <a:lnTo>
                    <a:pt x="266192" y="276021"/>
                  </a:lnTo>
                  <a:close/>
                </a:path>
                <a:path w="1416050" h="1339850">
                  <a:moveTo>
                    <a:pt x="266192" y="198234"/>
                  </a:moveTo>
                  <a:lnTo>
                    <a:pt x="214363" y="198234"/>
                  </a:lnTo>
                  <a:lnTo>
                    <a:pt x="214363" y="250875"/>
                  </a:lnTo>
                  <a:lnTo>
                    <a:pt x="266192" y="250875"/>
                  </a:lnTo>
                  <a:lnTo>
                    <a:pt x="266192" y="198234"/>
                  </a:lnTo>
                  <a:close/>
                </a:path>
                <a:path w="1416050" h="1339850">
                  <a:moveTo>
                    <a:pt x="266192" y="119659"/>
                  </a:moveTo>
                  <a:lnTo>
                    <a:pt x="214363" y="119659"/>
                  </a:lnTo>
                  <a:lnTo>
                    <a:pt x="214363" y="172300"/>
                  </a:lnTo>
                  <a:lnTo>
                    <a:pt x="266192" y="172300"/>
                  </a:lnTo>
                  <a:lnTo>
                    <a:pt x="266192" y="119659"/>
                  </a:lnTo>
                  <a:close/>
                </a:path>
                <a:path w="1416050" h="1339850">
                  <a:moveTo>
                    <a:pt x="344766" y="353758"/>
                  </a:moveTo>
                  <a:lnTo>
                    <a:pt x="292938" y="353758"/>
                  </a:lnTo>
                  <a:lnTo>
                    <a:pt x="292938" y="406450"/>
                  </a:lnTo>
                  <a:lnTo>
                    <a:pt x="344766" y="406450"/>
                  </a:lnTo>
                  <a:lnTo>
                    <a:pt x="344766" y="353758"/>
                  </a:lnTo>
                  <a:close/>
                </a:path>
                <a:path w="1416050" h="1339850">
                  <a:moveTo>
                    <a:pt x="344766" y="276021"/>
                  </a:moveTo>
                  <a:lnTo>
                    <a:pt x="292938" y="276021"/>
                  </a:lnTo>
                  <a:lnTo>
                    <a:pt x="292938" y="328663"/>
                  </a:lnTo>
                  <a:lnTo>
                    <a:pt x="344766" y="328663"/>
                  </a:lnTo>
                  <a:lnTo>
                    <a:pt x="344766" y="276021"/>
                  </a:lnTo>
                  <a:close/>
                </a:path>
                <a:path w="1416050" h="1339850">
                  <a:moveTo>
                    <a:pt x="344766" y="198234"/>
                  </a:moveTo>
                  <a:lnTo>
                    <a:pt x="292938" y="198234"/>
                  </a:lnTo>
                  <a:lnTo>
                    <a:pt x="292938" y="250875"/>
                  </a:lnTo>
                  <a:lnTo>
                    <a:pt x="344766" y="250875"/>
                  </a:lnTo>
                  <a:lnTo>
                    <a:pt x="344766" y="198234"/>
                  </a:lnTo>
                  <a:close/>
                </a:path>
                <a:path w="1416050" h="1339850">
                  <a:moveTo>
                    <a:pt x="344766" y="119659"/>
                  </a:moveTo>
                  <a:lnTo>
                    <a:pt x="292938" y="119659"/>
                  </a:lnTo>
                  <a:lnTo>
                    <a:pt x="292938" y="172300"/>
                  </a:lnTo>
                  <a:lnTo>
                    <a:pt x="344766" y="172300"/>
                  </a:lnTo>
                  <a:lnTo>
                    <a:pt x="344766" y="119659"/>
                  </a:lnTo>
                  <a:close/>
                </a:path>
                <a:path w="1416050" h="1339850">
                  <a:moveTo>
                    <a:pt x="368401" y="1244549"/>
                  </a:moveTo>
                  <a:lnTo>
                    <a:pt x="365848" y="1231188"/>
                  </a:lnTo>
                  <a:lnTo>
                    <a:pt x="358800" y="1220546"/>
                  </a:lnTo>
                  <a:lnTo>
                    <a:pt x="348132" y="1213510"/>
                  </a:lnTo>
                  <a:lnTo>
                    <a:pt x="334759" y="1210970"/>
                  </a:lnTo>
                  <a:lnTo>
                    <a:pt x="322122" y="1213510"/>
                  </a:lnTo>
                  <a:lnTo>
                    <a:pt x="311416" y="1220546"/>
                  </a:lnTo>
                  <a:lnTo>
                    <a:pt x="303999" y="1231188"/>
                  </a:lnTo>
                  <a:lnTo>
                    <a:pt x="301231" y="1244549"/>
                  </a:lnTo>
                  <a:lnTo>
                    <a:pt x="303999" y="1257909"/>
                  </a:lnTo>
                  <a:lnTo>
                    <a:pt x="311416" y="1268552"/>
                  </a:lnTo>
                  <a:lnTo>
                    <a:pt x="322122" y="1275600"/>
                  </a:lnTo>
                  <a:lnTo>
                    <a:pt x="334759" y="1278140"/>
                  </a:lnTo>
                  <a:lnTo>
                    <a:pt x="348132" y="1275600"/>
                  </a:lnTo>
                  <a:lnTo>
                    <a:pt x="358800" y="1268552"/>
                  </a:lnTo>
                  <a:lnTo>
                    <a:pt x="365848" y="1257909"/>
                  </a:lnTo>
                  <a:lnTo>
                    <a:pt x="368401" y="1244549"/>
                  </a:lnTo>
                  <a:close/>
                </a:path>
                <a:path w="1416050" h="1339850">
                  <a:moveTo>
                    <a:pt x="423354" y="276021"/>
                  </a:moveTo>
                  <a:lnTo>
                    <a:pt x="371525" y="276021"/>
                  </a:lnTo>
                  <a:lnTo>
                    <a:pt x="371525" y="328663"/>
                  </a:lnTo>
                  <a:lnTo>
                    <a:pt x="423354" y="328663"/>
                  </a:lnTo>
                  <a:lnTo>
                    <a:pt x="423354" y="276021"/>
                  </a:lnTo>
                  <a:close/>
                </a:path>
                <a:path w="1416050" h="1339850">
                  <a:moveTo>
                    <a:pt x="423354" y="198234"/>
                  </a:moveTo>
                  <a:lnTo>
                    <a:pt x="371525" y="198234"/>
                  </a:lnTo>
                  <a:lnTo>
                    <a:pt x="371525" y="250875"/>
                  </a:lnTo>
                  <a:lnTo>
                    <a:pt x="423354" y="250875"/>
                  </a:lnTo>
                  <a:lnTo>
                    <a:pt x="423354" y="198234"/>
                  </a:lnTo>
                  <a:close/>
                </a:path>
                <a:path w="1416050" h="1339850">
                  <a:moveTo>
                    <a:pt x="423354" y="119659"/>
                  </a:moveTo>
                  <a:lnTo>
                    <a:pt x="371525" y="119659"/>
                  </a:lnTo>
                  <a:lnTo>
                    <a:pt x="371525" y="172300"/>
                  </a:lnTo>
                  <a:lnTo>
                    <a:pt x="423354" y="172300"/>
                  </a:lnTo>
                  <a:lnTo>
                    <a:pt x="423354" y="119659"/>
                  </a:lnTo>
                  <a:close/>
                </a:path>
                <a:path w="1416050" h="1339850">
                  <a:moveTo>
                    <a:pt x="441972" y="879919"/>
                  </a:moveTo>
                  <a:lnTo>
                    <a:pt x="440385" y="878382"/>
                  </a:lnTo>
                  <a:lnTo>
                    <a:pt x="440385" y="875157"/>
                  </a:lnTo>
                  <a:lnTo>
                    <a:pt x="438797" y="873620"/>
                  </a:lnTo>
                  <a:lnTo>
                    <a:pt x="438797" y="871982"/>
                  </a:lnTo>
                  <a:lnTo>
                    <a:pt x="437210" y="871982"/>
                  </a:lnTo>
                  <a:lnTo>
                    <a:pt x="437210" y="870343"/>
                  </a:lnTo>
                  <a:lnTo>
                    <a:pt x="435571" y="868807"/>
                  </a:lnTo>
                  <a:lnTo>
                    <a:pt x="435571" y="867168"/>
                  </a:lnTo>
                  <a:lnTo>
                    <a:pt x="434035" y="867168"/>
                  </a:lnTo>
                  <a:lnTo>
                    <a:pt x="432396" y="865581"/>
                  </a:lnTo>
                  <a:lnTo>
                    <a:pt x="430758" y="865581"/>
                  </a:lnTo>
                  <a:lnTo>
                    <a:pt x="430758" y="863993"/>
                  </a:lnTo>
                  <a:lnTo>
                    <a:pt x="429171" y="863993"/>
                  </a:lnTo>
                  <a:lnTo>
                    <a:pt x="427583" y="862406"/>
                  </a:lnTo>
                  <a:lnTo>
                    <a:pt x="424357" y="862406"/>
                  </a:lnTo>
                  <a:lnTo>
                    <a:pt x="424357" y="860767"/>
                  </a:lnTo>
                  <a:lnTo>
                    <a:pt x="390817" y="860767"/>
                  </a:lnTo>
                  <a:lnTo>
                    <a:pt x="390817" y="908799"/>
                  </a:lnTo>
                  <a:lnTo>
                    <a:pt x="384429" y="943965"/>
                  </a:lnTo>
                  <a:lnTo>
                    <a:pt x="377977" y="943965"/>
                  </a:lnTo>
                  <a:lnTo>
                    <a:pt x="377977" y="991895"/>
                  </a:lnTo>
                  <a:lnTo>
                    <a:pt x="373214" y="1028649"/>
                  </a:lnTo>
                  <a:lnTo>
                    <a:pt x="102844" y="1028649"/>
                  </a:lnTo>
                  <a:lnTo>
                    <a:pt x="94856" y="991895"/>
                  </a:lnTo>
                  <a:lnTo>
                    <a:pt x="377977" y="991895"/>
                  </a:lnTo>
                  <a:lnTo>
                    <a:pt x="377977" y="943965"/>
                  </a:lnTo>
                  <a:lnTo>
                    <a:pt x="82003" y="943965"/>
                  </a:lnTo>
                  <a:lnTo>
                    <a:pt x="72428" y="908799"/>
                  </a:lnTo>
                  <a:lnTo>
                    <a:pt x="390817" y="908799"/>
                  </a:lnTo>
                  <a:lnTo>
                    <a:pt x="390817" y="860767"/>
                  </a:lnTo>
                  <a:lnTo>
                    <a:pt x="59626" y="860767"/>
                  </a:lnTo>
                  <a:lnTo>
                    <a:pt x="48425" y="811212"/>
                  </a:lnTo>
                  <a:lnTo>
                    <a:pt x="43446" y="802614"/>
                  </a:lnTo>
                  <a:lnTo>
                    <a:pt x="36220" y="796417"/>
                  </a:lnTo>
                  <a:lnTo>
                    <a:pt x="27495" y="793216"/>
                  </a:lnTo>
                  <a:lnTo>
                    <a:pt x="18008" y="793597"/>
                  </a:lnTo>
                  <a:lnTo>
                    <a:pt x="9398" y="798588"/>
                  </a:lnTo>
                  <a:lnTo>
                    <a:pt x="3200" y="805815"/>
                  </a:lnTo>
                  <a:lnTo>
                    <a:pt x="0" y="814527"/>
                  </a:lnTo>
                  <a:lnTo>
                    <a:pt x="393" y="823963"/>
                  </a:lnTo>
                  <a:lnTo>
                    <a:pt x="96393" y="1198168"/>
                  </a:lnTo>
                  <a:lnTo>
                    <a:pt x="98031" y="1198168"/>
                  </a:lnTo>
                  <a:lnTo>
                    <a:pt x="98031" y="1201343"/>
                  </a:lnTo>
                  <a:lnTo>
                    <a:pt x="99669" y="1202982"/>
                  </a:lnTo>
                  <a:lnTo>
                    <a:pt x="99669" y="1204518"/>
                  </a:lnTo>
                  <a:lnTo>
                    <a:pt x="101206" y="1204518"/>
                  </a:lnTo>
                  <a:lnTo>
                    <a:pt x="101206" y="1206157"/>
                  </a:lnTo>
                  <a:lnTo>
                    <a:pt x="102844" y="1207795"/>
                  </a:lnTo>
                  <a:lnTo>
                    <a:pt x="102844" y="1209382"/>
                  </a:lnTo>
                  <a:lnTo>
                    <a:pt x="104432" y="1209382"/>
                  </a:lnTo>
                  <a:lnTo>
                    <a:pt x="106019" y="1210970"/>
                  </a:lnTo>
                  <a:lnTo>
                    <a:pt x="107607" y="1210970"/>
                  </a:lnTo>
                  <a:lnTo>
                    <a:pt x="107607" y="1212557"/>
                  </a:lnTo>
                  <a:lnTo>
                    <a:pt x="109245" y="1212557"/>
                  </a:lnTo>
                  <a:lnTo>
                    <a:pt x="110871" y="1214183"/>
                  </a:lnTo>
                  <a:lnTo>
                    <a:pt x="112420" y="1214183"/>
                  </a:lnTo>
                  <a:lnTo>
                    <a:pt x="119532" y="1206715"/>
                  </a:lnTo>
                  <a:lnTo>
                    <a:pt x="128422" y="1201191"/>
                  </a:lnTo>
                  <a:lnTo>
                    <a:pt x="138506" y="1197762"/>
                  </a:lnTo>
                  <a:lnTo>
                    <a:pt x="149174" y="1196581"/>
                  </a:lnTo>
                  <a:lnTo>
                    <a:pt x="160591" y="1198003"/>
                  </a:lnTo>
                  <a:lnTo>
                    <a:pt x="170815" y="1201953"/>
                  </a:lnTo>
                  <a:lnTo>
                    <a:pt x="179819" y="1208011"/>
                  </a:lnTo>
                  <a:lnTo>
                    <a:pt x="187617" y="1215732"/>
                  </a:lnTo>
                  <a:lnTo>
                    <a:pt x="296367" y="1215732"/>
                  </a:lnTo>
                  <a:lnTo>
                    <a:pt x="304203" y="1208011"/>
                  </a:lnTo>
                  <a:lnTo>
                    <a:pt x="313194" y="1201953"/>
                  </a:lnTo>
                  <a:lnTo>
                    <a:pt x="323380" y="1198003"/>
                  </a:lnTo>
                  <a:lnTo>
                    <a:pt x="334759" y="1196581"/>
                  </a:lnTo>
                  <a:lnTo>
                    <a:pt x="346163" y="1198003"/>
                  </a:lnTo>
                  <a:lnTo>
                    <a:pt x="356387" y="1201953"/>
                  </a:lnTo>
                  <a:lnTo>
                    <a:pt x="365391" y="1208011"/>
                  </a:lnTo>
                  <a:lnTo>
                    <a:pt x="373214" y="1215732"/>
                  </a:lnTo>
                  <a:lnTo>
                    <a:pt x="381190" y="1213129"/>
                  </a:lnTo>
                  <a:lnTo>
                    <a:pt x="387807" y="1207960"/>
                  </a:lnTo>
                  <a:lnTo>
                    <a:pt x="392315" y="1200683"/>
                  </a:lnTo>
                  <a:lnTo>
                    <a:pt x="393077" y="1196581"/>
                  </a:lnTo>
                  <a:lnTo>
                    <a:pt x="393992" y="1191768"/>
                  </a:lnTo>
                  <a:lnTo>
                    <a:pt x="392036" y="1182649"/>
                  </a:lnTo>
                  <a:lnTo>
                    <a:pt x="386791" y="1175004"/>
                  </a:lnTo>
                  <a:lnTo>
                    <a:pt x="379158" y="1169758"/>
                  </a:lnTo>
                  <a:lnTo>
                    <a:pt x="370039" y="1167803"/>
                  </a:lnTo>
                  <a:lnTo>
                    <a:pt x="139598" y="1167803"/>
                  </a:lnTo>
                  <a:lnTo>
                    <a:pt x="115646" y="1076667"/>
                  </a:lnTo>
                  <a:lnTo>
                    <a:pt x="398754" y="1076667"/>
                  </a:lnTo>
                  <a:lnTo>
                    <a:pt x="400392" y="1075029"/>
                  </a:lnTo>
                  <a:lnTo>
                    <a:pt x="403567" y="1075029"/>
                  </a:lnTo>
                  <a:lnTo>
                    <a:pt x="405206" y="1073442"/>
                  </a:lnTo>
                  <a:lnTo>
                    <a:pt x="406793" y="1073442"/>
                  </a:lnTo>
                  <a:lnTo>
                    <a:pt x="406793" y="1071854"/>
                  </a:lnTo>
                  <a:lnTo>
                    <a:pt x="408381" y="1071854"/>
                  </a:lnTo>
                  <a:lnTo>
                    <a:pt x="409968" y="1070267"/>
                  </a:lnTo>
                  <a:lnTo>
                    <a:pt x="411607" y="1070267"/>
                  </a:lnTo>
                  <a:lnTo>
                    <a:pt x="411607" y="1068641"/>
                  </a:lnTo>
                  <a:lnTo>
                    <a:pt x="414782" y="1065466"/>
                  </a:lnTo>
                  <a:lnTo>
                    <a:pt x="414782" y="1062240"/>
                  </a:lnTo>
                  <a:lnTo>
                    <a:pt x="416420" y="1062240"/>
                  </a:lnTo>
                  <a:lnTo>
                    <a:pt x="416420" y="1059065"/>
                  </a:lnTo>
                  <a:lnTo>
                    <a:pt x="418007" y="1057427"/>
                  </a:lnTo>
                  <a:lnTo>
                    <a:pt x="418007" y="1055890"/>
                  </a:lnTo>
                  <a:lnTo>
                    <a:pt x="421894" y="1028649"/>
                  </a:lnTo>
                  <a:lnTo>
                    <a:pt x="427139" y="991895"/>
                  </a:lnTo>
                  <a:lnTo>
                    <a:pt x="433971" y="943965"/>
                  </a:lnTo>
                  <a:lnTo>
                    <a:pt x="438988" y="908799"/>
                  </a:lnTo>
                  <a:lnTo>
                    <a:pt x="441972" y="887958"/>
                  </a:lnTo>
                  <a:lnTo>
                    <a:pt x="441972" y="879919"/>
                  </a:lnTo>
                  <a:close/>
                </a:path>
                <a:path w="1416050" h="1339850">
                  <a:moveTo>
                    <a:pt x="476796" y="0"/>
                  </a:moveTo>
                  <a:lnTo>
                    <a:pt x="6146" y="0"/>
                  </a:lnTo>
                  <a:lnTo>
                    <a:pt x="6146" y="95250"/>
                  </a:lnTo>
                  <a:lnTo>
                    <a:pt x="6146" y="434340"/>
                  </a:lnTo>
                  <a:lnTo>
                    <a:pt x="6146" y="461010"/>
                  </a:lnTo>
                  <a:lnTo>
                    <a:pt x="476796" y="461010"/>
                  </a:lnTo>
                  <a:lnTo>
                    <a:pt x="476796" y="434378"/>
                  </a:lnTo>
                  <a:lnTo>
                    <a:pt x="476796" y="95542"/>
                  </a:lnTo>
                  <a:lnTo>
                    <a:pt x="449656" y="95542"/>
                  </a:lnTo>
                  <a:lnTo>
                    <a:pt x="449656" y="434340"/>
                  </a:lnTo>
                  <a:lnTo>
                    <a:pt x="33680" y="434340"/>
                  </a:lnTo>
                  <a:lnTo>
                    <a:pt x="33680" y="95250"/>
                  </a:lnTo>
                  <a:lnTo>
                    <a:pt x="476796" y="95250"/>
                  </a:lnTo>
                  <a:lnTo>
                    <a:pt x="476796" y="0"/>
                  </a:lnTo>
                  <a:close/>
                </a:path>
                <a:path w="1416050" h="1339850">
                  <a:moveTo>
                    <a:pt x="1292872" y="809129"/>
                  </a:moveTo>
                  <a:lnTo>
                    <a:pt x="1286738" y="781456"/>
                  </a:lnTo>
                  <a:lnTo>
                    <a:pt x="1270088" y="759053"/>
                  </a:lnTo>
                  <a:lnTo>
                    <a:pt x="1245463" y="744054"/>
                  </a:lnTo>
                  <a:lnTo>
                    <a:pt x="1215428" y="738581"/>
                  </a:lnTo>
                  <a:lnTo>
                    <a:pt x="1186307" y="744054"/>
                  </a:lnTo>
                  <a:lnTo>
                    <a:pt x="1162164" y="759053"/>
                  </a:lnTo>
                  <a:lnTo>
                    <a:pt x="1145705" y="781456"/>
                  </a:lnTo>
                  <a:lnTo>
                    <a:pt x="1139621" y="809129"/>
                  </a:lnTo>
                  <a:lnTo>
                    <a:pt x="1145705" y="836206"/>
                  </a:lnTo>
                  <a:lnTo>
                    <a:pt x="1162164" y="858672"/>
                  </a:lnTo>
                  <a:lnTo>
                    <a:pt x="1186307" y="874014"/>
                  </a:lnTo>
                  <a:lnTo>
                    <a:pt x="1215428" y="879678"/>
                  </a:lnTo>
                  <a:lnTo>
                    <a:pt x="1245463" y="874014"/>
                  </a:lnTo>
                  <a:lnTo>
                    <a:pt x="1270088" y="858672"/>
                  </a:lnTo>
                  <a:lnTo>
                    <a:pt x="1286751" y="836206"/>
                  </a:lnTo>
                  <a:lnTo>
                    <a:pt x="1292872" y="809129"/>
                  </a:lnTo>
                  <a:close/>
                </a:path>
                <a:path w="1416050" h="1339850">
                  <a:moveTo>
                    <a:pt x="1320152" y="1112494"/>
                  </a:moveTo>
                  <a:lnTo>
                    <a:pt x="1312570" y="1088529"/>
                  </a:lnTo>
                  <a:lnTo>
                    <a:pt x="1285227" y="1095578"/>
                  </a:lnTo>
                  <a:lnTo>
                    <a:pt x="1292872" y="1119530"/>
                  </a:lnTo>
                  <a:lnTo>
                    <a:pt x="1320152" y="1112494"/>
                  </a:lnTo>
                  <a:close/>
                </a:path>
                <a:path w="1416050" h="1339850">
                  <a:moveTo>
                    <a:pt x="1358061" y="1104011"/>
                  </a:moveTo>
                  <a:lnTo>
                    <a:pt x="1350518" y="1078611"/>
                  </a:lnTo>
                  <a:lnTo>
                    <a:pt x="1323187" y="1085697"/>
                  </a:lnTo>
                  <a:lnTo>
                    <a:pt x="1330718" y="1111097"/>
                  </a:lnTo>
                  <a:lnTo>
                    <a:pt x="1358061" y="1104011"/>
                  </a:lnTo>
                  <a:close/>
                </a:path>
                <a:path w="1416050" h="1339850">
                  <a:moveTo>
                    <a:pt x="1389811" y="84836"/>
                  </a:moveTo>
                  <a:lnTo>
                    <a:pt x="1367040" y="49276"/>
                  </a:lnTo>
                  <a:lnTo>
                    <a:pt x="1356614" y="42633"/>
                  </a:lnTo>
                  <a:lnTo>
                    <a:pt x="1356614" y="77241"/>
                  </a:lnTo>
                  <a:lnTo>
                    <a:pt x="1344422" y="94564"/>
                  </a:lnTo>
                  <a:lnTo>
                    <a:pt x="1311135" y="108750"/>
                  </a:lnTo>
                  <a:lnTo>
                    <a:pt x="1261694" y="118376"/>
                  </a:lnTo>
                  <a:lnTo>
                    <a:pt x="1201039" y="121945"/>
                  </a:lnTo>
                  <a:lnTo>
                    <a:pt x="1140396" y="118376"/>
                  </a:lnTo>
                  <a:lnTo>
                    <a:pt x="1090980" y="108750"/>
                  </a:lnTo>
                  <a:lnTo>
                    <a:pt x="1057694" y="94564"/>
                  </a:lnTo>
                  <a:lnTo>
                    <a:pt x="1045514" y="77241"/>
                  </a:lnTo>
                  <a:lnTo>
                    <a:pt x="1057694" y="59956"/>
                  </a:lnTo>
                  <a:lnTo>
                    <a:pt x="1090980" y="45808"/>
                  </a:lnTo>
                  <a:lnTo>
                    <a:pt x="1140396" y="36233"/>
                  </a:lnTo>
                  <a:lnTo>
                    <a:pt x="1201039" y="32639"/>
                  </a:lnTo>
                  <a:lnTo>
                    <a:pt x="1261694" y="36233"/>
                  </a:lnTo>
                  <a:lnTo>
                    <a:pt x="1311135" y="45808"/>
                  </a:lnTo>
                  <a:lnTo>
                    <a:pt x="1344422" y="59956"/>
                  </a:lnTo>
                  <a:lnTo>
                    <a:pt x="1356614" y="77241"/>
                  </a:lnTo>
                  <a:lnTo>
                    <a:pt x="1356614" y="42633"/>
                  </a:lnTo>
                  <a:lnTo>
                    <a:pt x="1346631" y="37376"/>
                  </a:lnTo>
                  <a:lnTo>
                    <a:pt x="1335798" y="32639"/>
                  </a:lnTo>
                  <a:lnTo>
                    <a:pt x="1334439" y="32042"/>
                  </a:lnTo>
                  <a:lnTo>
                    <a:pt x="1290751" y="19265"/>
                  </a:lnTo>
                  <a:lnTo>
                    <a:pt x="1239139" y="11798"/>
                  </a:lnTo>
                  <a:lnTo>
                    <a:pt x="1201445" y="10312"/>
                  </a:lnTo>
                  <a:lnTo>
                    <a:pt x="1200645" y="10312"/>
                  </a:lnTo>
                  <a:lnTo>
                    <a:pt x="1145006" y="13614"/>
                  </a:lnTo>
                  <a:lnTo>
                    <a:pt x="1095705" y="22987"/>
                  </a:lnTo>
                  <a:lnTo>
                    <a:pt x="1055446" y="37376"/>
                  </a:lnTo>
                  <a:lnTo>
                    <a:pt x="1020711" y="62623"/>
                  </a:lnTo>
                  <a:lnTo>
                    <a:pt x="1012278" y="84836"/>
                  </a:lnTo>
                  <a:lnTo>
                    <a:pt x="1012278" y="387997"/>
                  </a:lnTo>
                  <a:lnTo>
                    <a:pt x="1013574" y="393052"/>
                  </a:lnTo>
                  <a:lnTo>
                    <a:pt x="1016101" y="397865"/>
                  </a:lnTo>
                  <a:lnTo>
                    <a:pt x="1018628" y="402780"/>
                  </a:lnTo>
                  <a:lnTo>
                    <a:pt x="1055446" y="430352"/>
                  </a:lnTo>
                  <a:lnTo>
                    <a:pt x="1095502" y="444677"/>
                  </a:lnTo>
                  <a:lnTo>
                    <a:pt x="1162761" y="455904"/>
                  </a:lnTo>
                  <a:lnTo>
                    <a:pt x="1200645" y="457492"/>
                  </a:lnTo>
                  <a:lnTo>
                    <a:pt x="1201445" y="457492"/>
                  </a:lnTo>
                  <a:lnTo>
                    <a:pt x="1274635" y="451535"/>
                  </a:lnTo>
                  <a:lnTo>
                    <a:pt x="1334439" y="435622"/>
                  </a:lnTo>
                  <a:lnTo>
                    <a:pt x="1375029" y="411962"/>
                  </a:lnTo>
                  <a:lnTo>
                    <a:pt x="1389811" y="387997"/>
                  </a:lnTo>
                  <a:lnTo>
                    <a:pt x="1389811" y="121945"/>
                  </a:lnTo>
                  <a:lnTo>
                    <a:pt x="1389811" y="84836"/>
                  </a:lnTo>
                  <a:close/>
                </a:path>
                <a:path w="1416050" h="1339850">
                  <a:moveTo>
                    <a:pt x="1415757" y="1070178"/>
                  </a:moveTo>
                  <a:lnTo>
                    <a:pt x="1413573" y="1059218"/>
                  </a:lnTo>
                  <a:lnTo>
                    <a:pt x="1407401" y="1050239"/>
                  </a:lnTo>
                  <a:lnTo>
                    <a:pt x="1397838" y="1044181"/>
                  </a:lnTo>
                  <a:lnTo>
                    <a:pt x="1386928" y="1042225"/>
                  </a:lnTo>
                  <a:lnTo>
                    <a:pt x="1386928" y="1112494"/>
                  </a:lnTo>
                  <a:lnTo>
                    <a:pt x="1386928" y="1118095"/>
                  </a:lnTo>
                  <a:lnTo>
                    <a:pt x="1383855" y="1122362"/>
                  </a:lnTo>
                  <a:lnTo>
                    <a:pt x="1379334" y="1123797"/>
                  </a:lnTo>
                  <a:lnTo>
                    <a:pt x="1065314" y="1201445"/>
                  </a:lnTo>
                  <a:lnTo>
                    <a:pt x="1057668" y="1201445"/>
                  </a:lnTo>
                  <a:lnTo>
                    <a:pt x="1053160" y="1198562"/>
                  </a:lnTo>
                  <a:lnTo>
                    <a:pt x="1051572" y="1194346"/>
                  </a:lnTo>
                  <a:lnTo>
                    <a:pt x="1025817" y="1105446"/>
                  </a:lnTo>
                  <a:lnTo>
                    <a:pt x="1059205" y="1098397"/>
                  </a:lnTo>
                  <a:lnTo>
                    <a:pt x="1063663" y="1105001"/>
                  </a:lnTo>
                  <a:lnTo>
                    <a:pt x="1069987" y="1109878"/>
                  </a:lnTo>
                  <a:lnTo>
                    <a:pt x="1077734" y="1112901"/>
                  </a:lnTo>
                  <a:lnTo>
                    <a:pt x="1086497" y="1113929"/>
                  </a:lnTo>
                  <a:lnTo>
                    <a:pt x="1098257" y="1111707"/>
                  </a:lnTo>
                  <a:lnTo>
                    <a:pt x="1107922" y="1105649"/>
                  </a:lnTo>
                  <a:lnTo>
                    <a:pt x="1113180" y="1098397"/>
                  </a:lnTo>
                  <a:lnTo>
                    <a:pt x="1114450" y="1096670"/>
                  </a:lnTo>
                  <a:lnTo>
                    <a:pt x="1116850" y="1085697"/>
                  </a:lnTo>
                  <a:lnTo>
                    <a:pt x="1116850" y="1082878"/>
                  </a:lnTo>
                  <a:lnTo>
                    <a:pt x="1219098" y="1057478"/>
                  </a:lnTo>
                  <a:lnTo>
                    <a:pt x="1321562" y="1032027"/>
                  </a:lnTo>
                  <a:lnTo>
                    <a:pt x="1361135" y="1022197"/>
                  </a:lnTo>
                  <a:lnTo>
                    <a:pt x="1385443" y="1111097"/>
                  </a:lnTo>
                  <a:lnTo>
                    <a:pt x="1386928" y="1112494"/>
                  </a:lnTo>
                  <a:lnTo>
                    <a:pt x="1386928" y="1042225"/>
                  </a:lnTo>
                  <a:lnTo>
                    <a:pt x="1385443" y="1041946"/>
                  </a:lnTo>
                  <a:lnTo>
                    <a:pt x="1382369" y="1041946"/>
                  </a:lnTo>
                  <a:lnTo>
                    <a:pt x="1376578" y="1022197"/>
                  </a:lnTo>
                  <a:lnTo>
                    <a:pt x="1350518" y="933297"/>
                  </a:lnTo>
                  <a:lnTo>
                    <a:pt x="1349057" y="930529"/>
                  </a:lnTo>
                  <a:lnTo>
                    <a:pt x="1346936" y="926503"/>
                  </a:lnTo>
                  <a:lnTo>
                    <a:pt x="1346682" y="926261"/>
                  </a:lnTo>
                  <a:lnTo>
                    <a:pt x="1345946" y="925576"/>
                  </a:lnTo>
                  <a:lnTo>
                    <a:pt x="1345946" y="974280"/>
                  </a:lnTo>
                  <a:lnTo>
                    <a:pt x="1116850" y="1032027"/>
                  </a:lnTo>
                  <a:lnTo>
                    <a:pt x="1116850" y="1012329"/>
                  </a:lnTo>
                  <a:lnTo>
                    <a:pt x="1137589" y="996797"/>
                  </a:lnTo>
                  <a:lnTo>
                    <a:pt x="1179068" y="965746"/>
                  </a:lnTo>
                  <a:lnTo>
                    <a:pt x="1323187" y="930529"/>
                  </a:lnTo>
                  <a:lnTo>
                    <a:pt x="1330718" y="930529"/>
                  </a:lnTo>
                  <a:lnTo>
                    <a:pt x="1335341" y="933297"/>
                  </a:lnTo>
                  <a:lnTo>
                    <a:pt x="1335341" y="937514"/>
                  </a:lnTo>
                  <a:lnTo>
                    <a:pt x="1345946" y="974280"/>
                  </a:lnTo>
                  <a:lnTo>
                    <a:pt x="1345946" y="925576"/>
                  </a:lnTo>
                  <a:lnTo>
                    <a:pt x="1341208" y="921143"/>
                  </a:lnTo>
                  <a:lnTo>
                    <a:pt x="1334058" y="917638"/>
                  </a:lnTo>
                  <a:lnTo>
                    <a:pt x="1326210" y="916381"/>
                  </a:lnTo>
                  <a:lnTo>
                    <a:pt x="1318666" y="916381"/>
                  </a:lnTo>
                  <a:lnTo>
                    <a:pt x="1282204" y="926261"/>
                  </a:lnTo>
                  <a:lnTo>
                    <a:pt x="1272997" y="916571"/>
                  </a:lnTo>
                  <a:lnTo>
                    <a:pt x="1258684" y="909002"/>
                  </a:lnTo>
                  <a:lnTo>
                    <a:pt x="1238694" y="904062"/>
                  </a:lnTo>
                  <a:lnTo>
                    <a:pt x="1212456" y="902296"/>
                  </a:lnTo>
                  <a:lnTo>
                    <a:pt x="1192530" y="903084"/>
                  </a:lnTo>
                  <a:lnTo>
                    <a:pt x="1176007" y="905446"/>
                  </a:lnTo>
                  <a:lnTo>
                    <a:pt x="1162913" y="909421"/>
                  </a:lnTo>
                  <a:lnTo>
                    <a:pt x="1153274" y="914996"/>
                  </a:lnTo>
                  <a:lnTo>
                    <a:pt x="1151775" y="914996"/>
                  </a:lnTo>
                  <a:lnTo>
                    <a:pt x="1148753" y="916381"/>
                  </a:lnTo>
                  <a:lnTo>
                    <a:pt x="1147165" y="917778"/>
                  </a:lnTo>
                  <a:lnTo>
                    <a:pt x="1060704" y="981278"/>
                  </a:lnTo>
                  <a:lnTo>
                    <a:pt x="1056182" y="982421"/>
                  </a:lnTo>
                  <a:lnTo>
                    <a:pt x="1056182" y="996797"/>
                  </a:lnTo>
                  <a:lnTo>
                    <a:pt x="1056182" y="1047546"/>
                  </a:lnTo>
                  <a:lnTo>
                    <a:pt x="1012177" y="1057478"/>
                  </a:lnTo>
                  <a:lnTo>
                    <a:pt x="1001560" y="1020762"/>
                  </a:lnTo>
                  <a:lnTo>
                    <a:pt x="1001560" y="1013764"/>
                  </a:lnTo>
                  <a:lnTo>
                    <a:pt x="1004595" y="1009497"/>
                  </a:lnTo>
                  <a:lnTo>
                    <a:pt x="1009103" y="1008062"/>
                  </a:lnTo>
                  <a:lnTo>
                    <a:pt x="1056182" y="996797"/>
                  </a:lnTo>
                  <a:lnTo>
                    <a:pt x="1056182" y="982421"/>
                  </a:lnTo>
                  <a:lnTo>
                    <a:pt x="1004595" y="995362"/>
                  </a:lnTo>
                  <a:lnTo>
                    <a:pt x="986383" y="1017930"/>
                  </a:lnTo>
                  <a:lnTo>
                    <a:pt x="986383" y="1023594"/>
                  </a:lnTo>
                  <a:lnTo>
                    <a:pt x="1037971" y="1198562"/>
                  </a:lnTo>
                  <a:lnTo>
                    <a:pt x="1062240" y="1215529"/>
                  </a:lnTo>
                  <a:lnTo>
                    <a:pt x="1068336" y="1215529"/>
                  </a:lnTo>
                  <a:lnTo>
                    <a:pt x="1116850" y="1202829"/>
                  </a:lnTo>
                  <a:lnTo>
                    <a:pt x="1092542" y="1295946"/>
                  </a:lnTo>
                  <a:lnTo>
                    <a:pt x="1092136" y="1310322"/>
                  </a:lnTo>
                  <a:lnTo>
                    <a:pt x="1097140" y="1323098"/>
                  </a:lnTo>
                  <a:lnTo>
                    <a:pt x="1106690" y="1333233"/>
                  </a:lnTo>
                  <a:lnTo>
                    <a:pt x="1119936" y="1339697"/>
                  </a:lnTo>
                  <a:lnTo>
                    <a:pt x="1129004" y="1339697"/>
                  </a:lnTo>
                  <a:lnTo>
                    <a:pt x="1165428" y="1312862"/>
                  </a:lnTo>
                  <a:lnTo>
                    <a:pt x="1194981" y="1202829"/>
                  </a:lnTo>
                  <a:lnTo>
                    <a:pt x="1195349" y="1201445"/>
                  </a:lnTo>
                  <a:lnTo>
                    <a:pt x="1200302" y="1183030"/>
                  </a:lnTo>
                  <a:lnTo>
                    <a:pt x="1221536" y="1177378"/>
                  </a:lnTo>
                  <a:lnTo>
                    <a:pt x="1257947" y="1312862"/>
                  </a:lnTo>
                  <a:lnTo>
                    <a:pt x="1263230" y="1324216"/>
                  </a:lnTo>
                  <a:lnTo>
                    <a:pt x="1271803" y="1332649"/>
                  </a:lnTo>
                  <a:lnTo>
                    <a:pt x="1282928" y="1337894"/>
                  </a:lnTo>
                  <a:lnTo>
                    <a:pt x="1295895" y="1339697"/>
                  </a:lnTo>
                  <a:lnTo>
                    <a:pt x="1304925" y="1339697"/>
                  </a:lnTo>
                  <a:lnTo>
                    <a:pt x="1318183" y="1333233"/>
                  </a:lnTo>
                  <a:lnTo>
                    <a:pt x="1327734" y="1323098"/>
                  </a:lnTo>
                  <a:lnTo>
                    <a:pt x="1332712" y="1310322"/>
                  </a:lnTo>
                  <a:lnTo>
                    <a:pt x="1332306" y="1295946"/>
                  </a:lnTo>
                  <a:lnTo>
                    <a:pt x="1300759" y="1177378"/>
                  </a:lnTo>
                  <a:lnTo>
                    <a:pt x="1295895" y="1159078"/>
                  </a:lnTo>
                  <a:lnTo>
                    <a:pt x="1382369" y="1136497"/>
                  </a:lnTo>
                  <a:lnTo>
                    <a:pt x="1402105" y="1113929"/>
                  </a:lnTo>
                  <a:lnTo>
                    <a:pt x="1402105" y="1112494"/>
                  </a:lnTo>
                  <a:lnTo>
                    <a:pt x="1400632" y="1109878"/>
                  </a:lnTo>
                  <a:lnTo>
                    <a:pt x="1400517" y="1108278"/>
                  </a:lnTo>
                  <a:lnTo>
                    <a:pt x="1397495" y="1096962"/>
                  </a:lnTo>
                  <a:lnTo>
                    <a:pt x="1404848" y="1092796"/>
                  </a:lnTo>
                  <a:lnTo>
                    <a:pt x="1410627" y="1086751"/>
                  </a:lnTo>
                  <a:lnTo>
                    <a:pt x="1414399" y="1079131"/>
                  </a:lnTo>
                  <a:lnTo>
                    <a:pt x="1415757" y="1070178"/>
                  </a:lnTo>
                  <a:close/>
                </a:path>
              </a:pathLst>
            </a:custGeom>
            <a:solidFill>
              <a:srgbClr val="FFFFFF"/>
            </a:solidFill>
          </p:spPr>
          <p:txBody>
            <a:bodyPr wrap="square" lIns="0" tIns="0" rIns="0" bIns="0" rtlCol="0"/>
            <a:lstStyle/>
            <a:p>
              <a:endParaRPr/>
            </a:p>
          </p:txBody>
        </p:sp>
        <p:sp>
          <p:nvSpPr>
            <p:cNvPr id="14" name="object 16">
              <a:extLst>
                <a:ext uri="{FF2B5EF4-FFF2-40B4-BE49-F238E27FC236}">
                  <a16:creationId xmlns:a16="http://schemas.microsoft.com/office/drawing/2014/main" id="{93373E93-08A1-4EF0-A753-0C80F56A8F07}"/>
                </a:ext>
              </a:extLst>
            </p:cNvPr>
            <p:cNvSpPr/>
            <p:nvPr/>
          </p:nvSpPr>
          <p:spPr>
            <a:xfrm>
              <a:off x="3127819" y="2343150"/>
              <a:ext cx="2896235" cy="2896235"/>
            </a:xfrm>
            <a:custGeom>
              <a:avLst/>
              <a:gdLst/>
              <a:ahLst/>
              <a:cxnLst/>
              <a:rect l="l" t="t" r="r" b="b"/>
              <a:pathLst>
                <a:path w="2896235" h="2896235">
                  <a:moveTo>
                    <a:pt x="2896146" y="2896146"/>
                  </a:moveTo>
                  <a:lnTo>
                    <a:pt x="0" y="2896146"/>
                  </a:lnTo>
                  <a:lnTo>
                    <a:pt x="0" y="0"/>
                  </a:lnTo>
                  <a:lnTo>
                    <a:pt x="2896146" y="0"/>
                  </a:lnTo>
                  <a:lnTo>
                    <a:pt x="2896146" y="2896146"/>
                  </a:lnTo>
                  <a:close/>
                </a:path>
              </a:pathLst>
            </a:custGeom>
            <a:solidFill>
              <a:srgbClr val="001F50"/>
            </a:solidFill>
          </p:spPr>
          <p:txBody>
            <a:bodyPr wrap="square" lIns="0" tIns="0" rIns="0" bIns="0" rtlCol="0"/>
            <a:lstStyle/>
            <a:p>
              <a:endParaRPr/>
            </a:p>
          </p:txBody>
        </p:sp>
      </p:grpSp>
      <p:sp>
        <p:nvSpPr>
          <p:cNvPr id="15" name="object 17">
            <a:extLst>
              <a:ext uri="{FF2B5EF4-FFF2-40B4-BE49-F238E27FC236}">
                <a16:creationId xmlns:a16="http://schemas.microsoft.com/office/drawing/2014/main" id="{E0B470D9-5AE2-4AA0-9DDF-1D8C82AD5B51}"/>
              </a:ext>
            </a:extLst>
          </p:cNvPr>
          <p:cNvSpPr txBox="1"/>
          <p:nvPr/>
        </p:nvSpPr>
        <p:spPr>
          <a:xfrm>
            <a:off x="4897365" y="2435870"/>
            <a:ext cx="4210050" cy="392430"/>
          </a:xfrm>
          <a:prstGeom prst="rect">
            <a:avLst/>
          </a:prstGeom>
        </p:spPr>
        <p:txBody>
          <a:bodyPr vert="horz" wrap="square" lIns="0" tIns="13335" rIns="0" bIns="0" rtlCol="0">
            <a:spAutoFit/>
          </a:bodyPr>
          <a:lstStyle/>
          <a:p>
            <a:pPr marL="12700">
              <a:lnSpc>
                <a:spcPct val="100000"/>
              </a:lnSpc>
              <a:spcBef>
                <a:spcPts val="105"/>
              </a:spcBef>
              <a:tabLst>
                <a:tab pos="2908935" algn="l"/>
              </a:tabLst>
            </a:pPr>
            <a:r>
              <a:rPr sz="2400" b="0" spc="-10" dirty="0">
                <a:solidFill>
                  <a:srgbClr val="FFFFFF"/>
                </a:solidFill>
                <a:latin typeface="Segoe UI Light"/>
                <a:cs typeface="Segoe UI Light"/>
              </a:rPr>
              <a:t>Unstructured	Streaming</a:t>
            </a:r>
            <a:endParaRPr sz="2400">
              <a:latin typeface="Segoe UI Light"/>
              <a:cs typeface="Segoe UI Light"/>
            </a:endParaRPr>
          </a:p>
        </p:txBody>
      </p:sp>
      <p:grpSp>
        <p:nvGrpSpPr>
          <p:cNvPr id="16" name="object 31">
            <a:extLst>
              <a:ext uri="{FF2B5EF4-FFF2-40B4-BE49-F238E27FC236}">
                <a16:creationId xmlns:a16="http://schemas.microsoft.com/office/drawing/2014/main" id="{0042A5AE-59D8-4A87-A0DD-F26F0CDD07C7}"/>
              </a:ext>
            </a:extLst>
          </p:cNvPr>
          <p:cNvGrpSpPr/>
          <p:nvPr/>
        </p:nvGrpSpPr>
        <p:grpSpPr>
          <a:xfrm>
            <a:off x="5142906" y="3398028"/>
            <a:ext cx="2181860" cy="1242060"/>
            <a:chOff x="3518293" y="3344762"/>
            <a:chExt cx="2181860" cy="1242060"/>
          </a:xfrm>
        </p:grpSpPr>
        <p:sp>
          <p:nvSpPr>
            <p:cNvPr id="17" name="object 32">
              <a:extLst>
                <a:ext uri="{FF2B5EF4-FFF2-40B4-BE49-F238E27FC236}">
                  <a16:creationId xmlns:a16="http://schemas.microsoft.com/office/drawing/2014/main" id="{FEDED04F-A969-4E0A-B235-4CC25F9C446C}"/>
                </a:ext>
              </a:extLst>
            </p:cNvPr>
            <p:cNvSpPr/>
            <p:nvPr/>
          </p:nvSpPr>
          <p:spPr>
            <a:xfrm>
              <a:off x="3518293" y="3344773"/>
              <a:ext cx="2181860" cy="1192530"/>
            </a:xfrm>
            <a:custGeom>
              <a:avLst/>
              <a:gdLst/>
              <a:ahLst/>
              <a:cxnLst/>
              <a:rect l="l" t="t" r="r" b="b"/>
              <a:pathLst>
                <a:path w="2181860" h="1192529">
                  <a:moveTo>
                    <a:pt x="217284" y="201587"/>
                  </a:moveTo>
                  <a:lnTo>
                    <a:pt x="216585" y="189115"/>
                  </a:lnTo>
                  <a:lnTo>
                    <a:pt x="210870" y="183057"/>
                  </a:lnTo>
                  <a:lnTo>
                    <a:pt x="210743" y="182905"/>
                  </a:lnTo>
                  <a:lnTo>
                    <a:pt x="174828" y="177495"/>
                  </a:lnTo>
                  <a:lnTo>
                    <a:pt x="171297" y="172161"/>
                  </a:lnTo>
                  <a:lnTo>
                    <a:pt x="169811" y="164807"/>
                  </a:lnTo>
                  <a:lnTo>
                    <a:pt x="171284" y="158394"/>
                  </a:lnTo>
                  <a:lnTo>
                    <a:pt x="176657" y="155867"/>
                  </a:lnTo>
                  <a:lnTo>
                    <a:pt x="207175" y="157695"/>
                  </a:lnTo>
                  <a:lnTo>
                    <a:pt x="208483" y="155867"/>
                  </a:lnTo>
                  <a:lnTo>
                    <a:pt x="213258" y="149212"/>
                  </a:lnTo>
                  <a:lnTo>
                    <a:pt x="216725" y="135204"/>
                  </a:lnTo>
                  <a:lnTo>
                    <a:pt x="216306" y="122110"/>
                  </a:lnTo>
                  <a:lnTo>
                    <a:pt x="211594" y="117221"/>
                  </a:lnTo>
                  <a:lnTo>
                    <a:pt x="210743" y="116319"/>
                  </a:lnTo>
                  <a:lnTo>
                    <a:pt x="176657" y="116319"/>
                  </a:lnTo>
                  <a:lnTo>
                    <a:pt x="173393" y="108546"/>
                  </a:lnTo>
                  <a:lnTo>
                    <a:pt x="172148" y="97053"/>
                  </a:lnTo>
                  <a:lnTo>
                    <a:pt x="173596" y="86639"/>
                  </a:lnTo>
                  <a:lnTo>
                    <a:pt x="178396" y="82092"/>
                  </a:lnTo>
                  <a:lnTo>
                    <a:pt x="205435" y="82092"/>
                  </a:lnTo>
                  <a:lnTo>
                    <a:pt x="210146" y="79121"/>
                  </a:lnTo>
                  <a:lnTo>
                    <a:pt x="187972" y="38887"/>
                  </a:lnTo>
                  <a:lnTo>
                    <a:pt x="151257" y="7607"/>
                  </a:lnTo>
                  <a:lnTo>
                    <a:pt x="135102" y="0"/>
                  </a:lnTo>
                  <a:lnTo>
                    <a:pt x="124764" y="190"/>
                  </a:lnTo>
                  <a:lnTo>
                    <a:pt x="81813" y="26225"/>
                  </a:lnTo>
                  <a:lnTo>
                    <a:pt x="54140" y="67665"/>
                  </a:lnTo>
                  <a:lnTo>
                    <a:pt x="49072" y="80264"/>
                  </a:lnTo>
                  <a:lnTo>
                    <a:pt x="77838" y="83934"/>
                  </a:lnTo>
                  <a:lnTo>
                    <a:pt x="80225" y="90335"/>
                  </a:lnTo>
                  <a:lnTo>
                    <a:pt x="61734" y="117221"/>
                  </a:lnTo>
                  <a:lnTo>
                    <a:pt x="52451" y="116547"/>
                  </a:lnTo>
                  <a:lnTo>
                    <a:pt x="43662" y="116319"/>
                  </a:lnTo>
                  <a:lnTo>
                    <a:pt x="41363" y="123913"/>
                  </a:lnTo>
                  <a:lnTo>
                    <a:pt x="41478" y="135204"/>
                  </a:lnTo>
                  <a:lnTo>
                    <a:pt x="43459" y="145846"/>
                  </a:lnTo>
                  <a:lnTo>
                    <a:pt x="47231" y="154127"/>
                  </a:lnTo>
                  <a:lnTo>
                    <a:pt x="53314" y="158381"/>
                  </a:lnTo>
                  <a:lnTo>
                    <a:pt x="61633" y="160413"/>
                  </a:lnTo>
                  <a:lnTo>
                    <a:pt x="70827" y="161544"/>
                  </a:lnTo>
                  <a:lnTo>
                    <a:pt x="79578" y="163106"/>
                  </a:lnTo>
                  <a:lnTo>
                    <a:pt x="84988" y="167614"/>
                  </a:lnTo>
                  <a:lnTo>
                    <a:pt x="84734" y="177838"/>
                  </a:lnTo>
                  <a:lnTo>
                    <a:pt x="79578" y="181114"/>
                  </a:lnTo>
                  <a:lnTo>
                    <a:pt x="74091" y="182727"/>
                  </a:lnTo>
                  <a:lnTo>
                    <a:pt x="66205" y="183057"/>
                  </a:lnTo>
                  <a:lnTo>
                    <a:pt x="57391" y="182867"/>
                  </a:lnTo>
                  <a:lnTo>
                    <a:pt x="49072" y="182905"/>
                  </a:lnTo>
                  <a:lnTo>
                    <a:pt x="45910" y="191655"/>
                  </a:lnTo>
                  <a:lnTo>
                    <a:pt x="44551" y="204190"/>
                  </a:lnTo>
                  <a:lnTo>
                    <a:pt x="44996" y="216890"/>
                  </a:lnTo>
                  <a:lnTo>
                    <a:pt x="47231" y="226110"/>
                  </a:lnTo>
                  <a:lnTo>
                    <a:pt x="51955" y="230466"/>
                  </a:lnTo>
                  <a:lnTo>
                    <a:pt x="58902" y="232003"/>
                  </a:lnTo>
                  <a:lnTo>
                    <a:pt x="66763" y="232384"/>
                  </a:lnTo>
                  <a:lnTo>
                    <a:pt x="74168" y="233299"/>
                  </a:lnTo>
                  <a:lnTo>
                    <a:pt x="78092" y="239953"/>
                  </a:lnTo>
                  <a:lnTo>
                    <a:pt x="81076" y="248983"/>
                  </a:lnTo>
                  <a:lnTo>
                    <a:pt x="81521" y="256933"/>
                  </a:lnTo>
                  <a:lnTo>
                    <a:pt x="77838" y="260337"/>
                  </a:lnTo>
                  <a:lnTo>
                    <a:pt x="52641" y="260337"/>
                  </a:lnTo>
                  <a:lnTo>
                    <a:pt x="47879" y="262775"/>
                  </a:lnTo>
                  <a:lnTo>
                    <a:pt x="93967" y="332371"/>
                  </a:lnTo>
                  <a:lnTo>
                    <a:pt x="130581" y="337947"/>
                  </a:lnTo>
                  <a:lnTo>
                    <a:pt x="149479" y="334264"/>
                  </a:lnTo>
                  <a:lnTo>
                    <a:pt x="164058" y="325132"/>
                  </a:lnTo>
                  <a:lnTo>
                    <a:pt x="209003" y="276517"/>
                  </a:lnTo>
                  <a:lnTo>
                    <a:pt x="216154" y="265696"/>
                  </a:lnTo>
                  <a:lnTo>
                    <a:pt x="215557" y="262775"/>
                  </a:lnTo>
                  <a:lnTo>
                    <a:pt x="182016" y="253098"/>
                  </a:lnTo>
                  <a:lnTo>
                    <a:pt x="177901" y="246583"/>
                  </a:lnTo>
                  <a:lnTo>
                    <a:pt x="174371" y="237718"/>
                  </a:lnTo>
                  <a:lnTo>
                    <a:pt x="173761" y="229793"/>
                  </a:lnTo>
                  <a:lnTo>
                    <a:pt x="178396" y="226110"/>
                  </a:lnTo>
                  <a:lnTo>
                    <a:pt x="210743" y="224320"/>
                  </a:lnTo>
                  <a:lnTo>
                    <a:pt x="214718" y="215074"/>
                  </a:lnTo>
                  <a:lnTo>
                    <a:pt x="217284" y="201587"/>
                  </a:lnTo>
                  <a:close/>
                </a:path>
                <a:path w="2181860" h="1192529">
                  <a:moveTo>
                    <a:pt x="250329" y="245948"/>
                  </a:moveTo>
                  <a:lnTo>
                    <a:pt x="221907" y="245948"/>
                  </a:lnTo>
                  <a:lnTo>
                    <a:pt x="214287" y="289521"/>
                  </a:lnTo>
                  <a:lnTo>
                    <a:pt x="193548" y="325094"/>
                  </a:lnTo>
                  <a:lnTo>
                    <a:pt x="162801" y="349084"/>
                  </a:lnTo>
                  <a:lnTo>
                    <a:pt x="125171" y="357873"/>
                  </a:lnTo>
                  <a:lnTo>
                    <a:pt x="87515" y="349084"/>
                  </a:lnTo>
                  <a:lnTo>
                    <a:pt x="56756" y="325094"/>
                  </a:lnTo>
                  <a:lnTo>
                    <a:pt x="36029" y="289521"/>
                  </a:lnTo>
                  <a:lnTo>
                    <a:pt x="28435" y="245948"/>
                  </a:lnTo>
                  <a:lnTo>
                    <a:pt x="0" y="245948"/>
                  </a:lnTo>
                  <a:lnTo>
                    <a:pt x="7594" y="294220"/>
                  </a:lnTo>
                  <a:lnTo>
                    <a:pt x="28575" y="335254"/>
                  </a:lnTo>
                  <a:lnTo>
                    <a:pt x="60248" y="366039"/>
                  </a:lnTo>
                  <a:lnTo>
                    <a:pt x="99910" y="383514"/>
                  </a:lnTo>
                  <a:lnTo>
                    <a:pt x="111925" y="384860"/>
                  </a:lnTo>
                  <a:lnTo>
                    <a:pt x="111925" y="427723"/>
                  </a:lnTo>
                  <a:lnTo>
                    <a:pt x="61620" y="434962"/>
                  </a:lnTo>
                  <a:lnTo>
                    <a:pt x="61620" y="488988"/>
                  </a:lnTo>
                  <a:lnTo>
                    <a:pt x="194614" y="488988"/>
                  </a:lnTo>
                  <a:lnTo>
                    <a:pt x="194614" y="436803"/>
                  </a:lnTo>
                  <a:lnTo>
                    <a:pt x="144272" y="425983"/>
                  </a:lnTo>
                  <a:lnTo>
                    <a:pt x="144272" y="384213"/>
                  </a:lnTo>
                  <a:lnTo>
                    <a:pt x="190042" y="366039"/>
                  </a:lnTo>
                  <a:lnTo>
                    <a:pt x="221716" y="335254"/>
                  </a:lnTo>
                  <a:lnTo>
                    <a:pt x="242722" y="294220"/>
                  </a:lnTo>
                  <a:lnTo>
                    <a:pt x="250329" y="245948"/>
                  </a:lnTo>
                  <a:close/>
                </a:path>
                <a:path w="2181860" h="1192529">
                  <a:moveTo>
                    <a:pt x="981824" y="139141"/>
                  </a:moveTo>
                  <a:lnTo>
                    <a:pt x="977023" y="115481"/>
                  </a:lnTo>
                  <a:lnTo>
                    <a:pt x="963980" y="96113"/>
                  </a:lnTo>
                  <a:lnTo>
                    <a:pt x="944676" y="83032"/>
                  </a:lnTo>
                  <a:lnTo>
                    <a:pt x="921105" y="78219"/>
                  </a:lnTo>
                  <a:lnTo>
                    <a:pt x="703961" y="78219"/>
                  </a:lnTo>
                  <a:lnTo>
                    <a:pt x="680377" y="83032"/>
                  </a:lnTo>
                  <a:lnTo>
                    <a:pt x="661073" y="96113"/>
                  </a:lnTo>
                  <a:lnTo>
                    <a:pt x="648030" y="115481"/>
                  </a:lnTo>
                  <a:lnTo>
                    <a:pt x="643242" y="139141"/>
                  </a:lnTo>
                  <a:lnTo>
                    <a:pt x="643242" y="356781"/>
                  </a:lnTo>
                  <a:lnTo>
                    <a:pt x="648030" y="380453"/>
                  </a:lnTo>
                  <a:lnTo>
                    <a:pt x="661073" y="399821"/>
                  </a:lnTo>
                  <a:lnTo>
                    <a:pt x="680377" y="412902"/>
                  </a:lnTo>
                  <a:lnTo>
                    <a:pt x="703961" y="417703"/>
                  </a:lnTo>
                  <a:lnTo>
                    <a:pt x="921105" y="417703"/>
                  </a:lnTo>
                  <a:lnTo>
                    <a:pt x="944676" y="412902"/>
                  </a:lnTo>
                  <a:lnTo>
                    <a:pt x="963980" y="399821"/>
                  </a:lnTo>
                  <a:lnTo>
                    <a:pt x="977023" y="380453"/>
                  </a:lnTo>
                  <a:lnTo>
                    <a:pt x="981824" y="356781"/>
                  </a:lnTo>
                  <a:lnTo>
                    <a:pt x="981824" y="139141"/>
                  </a:lnTo>
                  <a:close/>
                </a:path>
                <a:path w="2181860" h="1192529">
                  <a:moveTo>
                    <a:pt x="1254874" y="982700"/>
                  </a:moveTo>
                  <a:lnTo>
                    <a:pt x="1247978" y="938250"/>
                  </a:lnTo>
                  <a:lnTo>
                    <a:pt x="1227035" y="900150"/>
                  </a:lnTo>
                  <a:lnTo>
                    <a:pt x="1193749" y="870940"/>
                  </a:lnTo>
                  <a:lnTo>
                    <a:pt x="1187602" y="867130"/>
                  </a:lnTo>
                  <a:lnTo>
                    <a:pt x="1181049" y="863320"/>
                  </a:lnTo>
                  <a:lnTo>
                    <a:pt x="1174254" y="859510"/>
                  </a:lnTo>
                  <a:lnTo>
                    <a:pt x="1167714" y="856970"/>
                  </a:lnTo>
                  <a:lnTo>
                    <a:pt x="1160462" y="854430"/>
                  </a:lnTo>
                  <a:lnTo>
                    <a:pt x="1153566" y="851890"/>
                  </a:lnTo>
                  <a:lnTo>
                    <a:pt x="1146035" y="849350"/>
                  </a:lnTo>
                  <a:lnTo>
                    <a:pt x="1130503" y="846810"/>
                  </a:lnTo>
                  <a:lnTo>
                    <a:pt x="1122514" y="844270"/>
                  </a:lnTo>
                  <a:lnTo>
                    <a:pt x="1114183" y="844270"/>
                  </a:lnTo>
                  <a:lnTo>
                    <a:pt x="1105839" y="843000"/>
                  </a:lnTo>
                  <a:lnTo>
                    <a:pt x="1067600" y="843000"/>
                  </a:lnTo>
                  <a:lnTo>
                    <a:pt x="1047648" y="845540"/>
                  </a:lnTo>
                  <a:lnTo>
                    <a:pt x="1037882" y="848080"/>
                  </a:lnTo>
                  <a:lnTo>
                    <a:pt x="1028509" y="849350"/>
                  </a:lnTo>
                  <a:lnTo>
                    <a:pt x="1019429" y="853160"/>
                  </a:lnTo>
                  <a:lnTo>
                    <a:pt x="1010043" y="855700"/>
                  </a:lnTo>
                  <a:lnTo>
                    <a:pt x="1001369" y="859510"/>
                  </a:lnTo>
                  <a:lnTo>
                    <a:pt x="961237" y="883640"/>
                  </a:lnTo>
                  <a:lnTo>
                    <a:pt x="923975" y="923010"/>
                  </a:lnTo>
                  <a:lnTo>
                    <a:pt x="901903" y="968730"/>
                  </a:lnTo>
                  <a:lnTo>
                    <a:pt x="894461" y="1018260"/>
                  </a:lnTo>
                  <a:lnTo>
                    <a:pt x="894588" y="1025880"/>
                  </a:lnTo>
                  <a:lnTo>
                    <a:pt x="900163" y="1067790"/>
                  </a:lnTo>
                  <a:lnTo>
                    <a:pt x="918171" y="1109700"/>
                  </a:lnTo>
                  <a:lnTo>
                    <a:pt x="943178" y="1141450"/>
                  </a:lnTo>
                  <a:lnTo>
                    <a:pt x="980427" y="1169390"/>
                  </a:lnTo>
                  <a:lnTo>
                    <a:pt x="998093" y="1177010"/>
                  </a:lnTo>
                  <a:lnTo>
                    <a:pt x="1016203" y="1184630"/>
                  </a:lnTo>
                  <a:lnTo>
                    <a:pt x="1026325" y="1185900"/>
                  </a:lnTo>
                  <a:lnTo>
                    <a:pt x="1036447" y="1188440"/>
                  </a:lnTo>
                  <a:lnTo>
                    <a:pt x="1068984" y="1192250"/>
                  </a:lnTo>
                  <a:lnTo>
                    <a:pt x="1095082" y="1192250"/>
                  </a:lnTo>
                  <a:lnTo>
                    <a:pt x="1100137" y="1190980"/>
                  </a:lnTo>
                  <a:lnTo>
                    <a:pt x="1104760" y="1190980"/>
                  </a:lnTo>
                  <a:lnTo>
                    <a:pt x="1109865" y="1189710"/>
                  </a:lnTo>
                  <a:lnTo>
                    <a:pt x="1119238" y="1189710"/>
                  </a:lnTo>
                  <a:lnTo>
                    <a:pt x="1124305" y="1188440"/>
                  </a:lnTo>
                  <a:lnTo>
                    <a:pt x="1148168" y="1182090"/>
                  </a:lnTo>
                  <a:lnTo>
                    <a:pt x="1152525" y="1180820"/>
                  </a:lnTo>
                  <a:lnTo>
                    <a:pt x="1157236" y="1179550"/>
                  </a:lnTo>
                  <a:lnTo>
                    <a:pt x="1161910" y="1177010"/>
                  </a:lnTo>
                  <a:lnTo>
                    <a:pt x="1166266" y="1175740"/>
                  </a:lnTo>
                  <a:lnTo>
                    <a:pt x="1170927" y="1174470"/>
                  </a:lnTo>
                  <a:lnTo>
                    <a:pt x="1175651" y="1171930"/>
                  </a:lnTo>
                  <a:lnTo>
                    <a:pt x="1179664" y="1170660"/>
                  </a:lnTo>
                  <a:lnTo>
                    <a:pt x="1184376" y="1168120"/>
                  </a:lnTo>
                  <a:lnTo>
                    <a:pt x="1188300" y="1165580"/>
                  </a:lnTo>
                  <a:lnTo>
                    <a:pt x="1193012" y="1163040"/>
                  </a:lnTo>
                  <a:lnTo>
                    <a:pt x="1197330" y="1160500"/>
                  </a:lnTo>
                  <a:lnTo>
                    <a:pt x="1199311" y="1159230"/>
                  </a:lnTo>
                  <a:lnTo>
                    <a:pt x="1201293" y="1157960"/>
                  </a:lnTo>
                  <a:lnTo>
                    <a:pt x="1205712" y="1155420"/>
                  </a:lnTo>
                  <a:lnTo>
                    <a:pt x="1209624" y="1154150"/>
                  </a:lnTo>
                  <a:lnTo>
                    <a:pt x="1213993" y="1150340"/>
                  </a:lnTo>
                  <a:lnTo>
                    <a:pt x="1218018" y="1147800"/>
                  </a:lnTo>
                  <a:lnTo>
                    <a:pt x="1225943" y="1141450"/>
                  </a:lnTo>
                  <a:lnTo>
                    <a:pt x="1209624" y="1117320"/>
                  </a:lnTo>
                  <a:lnTo>
                    <a:pt x="1204226" y="1119860"/>
                  </a:lnTo>
                  <a:lnTo>
                    <a:pt x="1198816" y="1124940"/>
                  </a:lnTo>
                  <a:lnTo>
                    <a:pt x="1193355" y="1127480"/>
                  </a:lnTo>
                  <a:lnTo>
                    <a:pt x="1187945" y="1131290"/>
                  </a:lnTo>
                  <a:lnTo>
                    <a:pt x="1182890" y="1133830"/>
                  </a:lnTo>
                  <a:lnTo>
                    <a:pt x="1177480" y="1136370"/>
                  </a:lnTo>
                  <a:lnTo>
                    <a:pt x="1172768" y="1138910"/>
                  </a:lnTo>
                  <a:lnTo>
                    <a:pt x="1162646" y="1143990"/>
                  </a:lnTo>
                  <a:lnTo>
                    <a:pt x="1157986" y="1146530"/>
                  </a:lnTo>
                  <a:lnTo>
                    <a:pt x="1153566" y="1147800"/>
                  </a:lnTo>
                  <a:lnTo>
                    <a:pt x="1148511" y="1149070"/>
                  </a:lnTo>
                  <a:lnTo>
                    <a:pt x="1143850" y="1150340"/>
                  </a:lnTo>
                  <a:lnTo>
                    <a:pt x="1138783" y="1151610"/>
                  </a:lnTo>
                  <a:lnTo>
                    <a:pt x="1134414" y="1154150"/>
                  </a:lnTo>
                  <a:lnTo>
                    <a:pt x="1129360" y="1154150"/>
                  </a:lnTo>
                  <a:lnTo>
                    <a:pt x="1114183" y="1157960"/>
                  </a:lnTo>
                  <a:lnTo>
                    <a:pt x="1109167" y="1157960"/>
                  </a:lnTo>
                  <a:lnTo>
                    <a:pt x="1103718" y="1159230"/>
                  </a:lnTo>
                  <a:lnTo>
                    <a:pt x="1067892" y="1159230"/>
                  </a:lnTo>
                  <a:lnTo>
                    <a:pt x="1060704" y="1157960"/>
                  </a:lnTo>
                  <a:lnTo>
                    <a:pt x="1053452" y="1157960"/>
                  </a:lnTo>
                  <a:lnTo>
                    <a:pt x="1039368" y="1155420"/>
                  </a:lnTo>
                  <a:lnTo>
                    <a:pt x="1032471" y="1152880"/>
                  </a:lnTo>
                  <a:lnTo>
                    <a:pt x="1025969" y="1151610"/>
                  </a:lnTo>
                  <a:lnTo>
                    <a:pt x="1012977" y="1146530"/>
                  </a:lnTo>
                  <a:lnTo>
                    <a:pt x="1006830" y="1143990"/>
                  </a:lnTo>
                  <a:lnTo>
                    <a:pt x="1001026" y="1140180"/>
                  </a:lnTo>
                  <a:lnTo>
                    <a:pt x="994867" y="1137640"/>
                  </a:lnTo>
                  <a:lnTo>
                    <a:pt x="989457" y="1133830"/>
                  </a:lnTo>
                  <a:lnTo>
                    <a:pt x="983310" y="1130020"/>
                  </a:lnTo>
                  <a:lnTo>
                    <a:pt x="977849" y="1126210"/>
                  </a:lnTo>
                  <a:lnTo>
                    <a:pt x="948588" y="1093190"/>
                  </a:lnTo>
                  <a:lnTo>
                    <a:pt x="932307" y="1053820"/>
                  </a:lnTo>
                  <a:lnTo>
                    <a:pt x="929436" y="1022070"/>
                  </a:lnTo>
                  <a:lnTo>
                    <a:pt x="930135" y="1008100"/>
                  </a:lnTo>
                  <a:lnTo>
                    <a:pt x="939609" y="967460"/>
                  </a:lnTo>
                  <a:lnTo>
                    <a:pt x="960932" y="931900"/>
                  </a:lnTo>
                  <a:lnTo>
                    <a:pt x="970661" y="921740"/>
                  </a:lnTo>
                  <a:lnTo>
                    <a:pt x="976464" y="915390"/>
                  </a:lnTo>
                  <a:lnTo>
                    <a:pt x="988720" y="905230"/>
                  </a:lnTo>
                  <a:lnTo>
                    <a:pt x="1002118" y="896340"/>
                  </a:lnTo>
                  <a:lnTo>
                    <a:pt x="1009307" y="892530"/>
                  </a:lnTo>
                  <a:lnTo>
                    <a:pt x="1016939" y="889990"/>
                  </a:lnTo>
                  <a:lnTo>
                    <a:pt x="1024191" y="886180"/>
                  </a:lnTo>
                  <a:lnTo>
                    <a:pt x="1031735" y="883640"/>
                  </a:lnTo>
                  <a:lnTo>
                    <a:pt x="1040015" y="881100"/>
                  </a:lnTo>
                  <a:lnTo>
                    <a:pt x="1048004" y="879830"/>
                  </a:lnTo>
                  <a:lnTo>
                    <a:pt x="1056728" y="877290"/>
                  </a:lnTo>
                  <a:lnTo>
                    <a:pt x="1065022" y="876020"/>
                  </a:lnTo>
                  <a:lnTo>
                    <a:pt x="1074394" y="876020"/>
                  </a:lnTo>
                  <a:lnTo>
                    <a:pt x="1083424" y="874750"/>
                  </a:lnTo>
                  <a:lnTo>
                    <a:pt x="1108024" y="874750"/>
                  </a:lnTo>
                  <a:lnTo>
                    <a:pt x="1113091" y="876020"/>
                  </a:lnTo>
                  <a:lnTo>
                    <a:pt x="1118146" y="876020"/>
                  </a:lnTo>
                  <a:lnTo>
                    <a:pt x="1122514" y="877290"/>
                  </a:lnTo>
                  <a:lnTo>
                    <a:pt x="1127569" y="877290"/>
                  </a:lnTo>
                  <a:lnTo>
                    <a:pt x="1132243" y="878560"/>
                  </a:lnTo>
                  <a:lnTo>
                    <a:pt x="1136650" y="879830"/>
                  </a:lnTo>
                  <a:lnTo>
                    <a:pt x="1141310" y="881100"/>
                  </a:lnTo>
                  <a:lnTo>
                    <a:pt x="1145628" y="882370"/>
                  </a:lnTo>
                  <a:lnTo>
                    <a:pt x="1149997" y="884910"/>
                  </a:lnTo>
                  <a:lnTo>
                    <a:pt x="1154658" y="886180"/>
                  </a:lnTo>
                  <a:lnTo>
                    <a:pt x="1159078" y="887450"/>
                  </a:lnTo>
                  <a:lnTo>
                    <a:pt x="1163040" y="889990"/>
                  </a:lnTo>
                  <a:lnTo>
                    <a:pt x="1167358" y="891260"/>
                  </a:lnTo>
                  <a:lnTo>
                    <a:pt x="1179664" y="898880"/>
                  </a:lnTo>
                  <a:lnTo>
                    <a:pt x="1206804" y="926820"/>
                  </a:lnTo>
                  <a:lnTo>
                    <a:pt x="1219403" y="966190"/>
                  </a:lnTo>
                  <a:lnTo>
                    <a:pt x="1220139" y="980160"/>
                  </a:lnTo>
                  <a:lnTo>
                    <a:pt x="1219746" y="990320"/>
                  </a:lnTo>
                  <a:lnTo>
                    <a:pt x="1208938" y="1033500"/>
                  </a:lnTo>
                  <a:lnTo>
                    <a:pt x="1190879" y="1057630"/>
                  </a:lnTo>
                  <a:lnTo>
                    <a:pt x="1186510" y="1062710"/>
                  </a:lnTo>
                  <a:lnTo>
                    <a:pt x="1181455" y="1065250"/>
                  </a:lnTo>
                  <a:lnTo>
                    <a:pt x="1176743" y="1069060"/>
                  </a:lnTo>
                  <a:lnTo>
                    <a:pt x="1171676" y="1070330"/>
                  </a:lnTo>
                  <a:lnTo>
                    <a:pt x="1167358" y="1071600"/>
                  </a:lnTo>
                  <a:lnTo>
                    <a:pt x="1162304" y="1072870"/>
                  </a:lnTo>
                  <a:lnTo>
                    <a:pt x="1159725" y="1072870"/>
                  </a:lnTo>
                  <a:lnTo>
                    <a:pt x="1157592" y="1071600"/>
                  </a:lnTo>
                  <a:lnTo>
                    <a:pt x="1155407" y="1071600"/>
                  </a:lnTo>
                  <a:lnTo>
                    <a:pt x="1154010" y="1070330"/>
                  </a:lnTo>
                  <a:lnTo>
                    <a:pt x="1152182" y="1070330"/>
                  </a:lnTo>
                  <a:lnTo>
                    <a:pt x="1150340" y="1069060"/>
                  </a:lnTo>
                  <a:lnTo>
                    <a:pt x="1148168" y="1066520"/>
                  </a:lnTo>
                  <a:lnTo>
                    <a:pt x="1146035" y="1062710"/>
                  </a:lnTo>
                  <a:lnTo>
                    <a:pt x="1144536" y="1060170"/>
                  </a:lnTo>
                  <a:lnTo>
                    <a:pt x="1143850" y="1056360"/>
                  </a:lnTo>
                  <a:lnTo>
                    <a:pt x="1143444" y="1053820"/>
                  </a:lnTo>
                  <a:lnTo>
                    <a:pt x="1143444" y="1051280"/>
                  </a:lnTo>
                  <a:lnTo>
                    <a:pt x="1143850" y="1048740"/>
                  </a:lnTo>
                  <a:lnTo>
                    <a:pt x="1144536" y="1043660"/>
                  </a:lnTo>
                  <a:lnTo>
                    <a:pt x="1145628" y="1039850"/>
                  </a:lnTo>
                  <a:lnTo>
                    <a:pt x="1146771" y="1036040"/>
                  </a:lnTo>
                  <a:lnTo>
                    <a:pt x="1148168" y="1030960"/>
                  </a:lnTo>
                  <a:lnTo>
                    <a:pt x="1149604" y="1025880"/>
                  </a:lnTo>
                  <a:lnTo>
                    <a:pt x="1170178" y="957300"/>
                  </a:lnTo>
                  <a:lnTo>
                    <a:pt x="1178572" y="929360"/>
                  </a:lnTo>
                  <a:lnTo>
                    <a:pt x="1135913" y="929360"/>
                  </a:lnTo>
                  <a:lnTo>
                    <a:pt x="1127925" y="957300"/>
                  </a:lnTo>
                  <a:lnTo>
                    <a:pt x="1127175" y="953490"/>
                  </a:lnTo>
                  <a:lnTo>
                    <a:pt x="1126134" y="950950"/>
                  </a:lnTo>
                  <a:lnTo>
                    <a:pt x="1124305" y="948410"/>
                  </a:lnTo>
                  <a:lnTo>
                    <a:pt x="1122857" y="944600"/>
                  </a:lnTo>
                  <a:lnTo>
                    <a:pt x="1121473" y="942060"/>
                  </a:lnTo>
                  <a:lnTo>
                    <a:pt x="1119238" y="939520"/>
                  </a:lnTo>
                  <a:lnTo>
                    <a:pt x="1117053" y="936980"/>
                  </a:lnTo>
                  <a:lnTo>
                    <a:pt x="1115466" y="935355"/>
                  </a:lnTo>
                  <a:lnTo>
                    <a:pt x="1115466" y="980160"/>
                  </a:lnTo>
                  <a:lnTo>
                    <a:pt x="1114729" y="985240"/>
                  </a:lnTo>
                  <a:lnTo>
                    <a:pt x="1114374" y="990320"/>
                  </a:lnTo>
                  <a:lnTo>
                    <a:pt x="1113282" y="997940"/>
                  </a:lnTo>
                  <a:lnTo>
                    <a:pt x="1111453" y="1004290"/>
                  </a:lnTo>
                  <a:lnTo>
                    <a:pt x="1109319" y="1011910"/>
                  </a:lnTo>
                  <a:lnTo>
                    <a:pt x="1106385" y="1019530"/>
                  </a:lnTo>
                  <a:lnTo>
                    <a:pt x="1103566" y="1028420"/>
                  </a:lnTo>
                  <a:lnTo>
                    <a:pt x="1099997" y="1037310"/>
                  </a:lnTo>
                  <a:lnTo>
                    <a:pt x="1096314" y="1044930"/>
                  </a:lnTo>
                  <a:lnTo>
                    <a:pt x="1092009" y="1052550"/>
                  </a:lnTo>
                  <a:lnTo>
                    <a:pt x="1087335" y="1058900"/>
                  </a:lnTo>
                  <a:lnTo>
                    <a:pt x="1082725" y="1065250"/>
                  </a:lnTo>
                  <a:lnTo>
                    <a:pt x="1077620" y="1067790"/>
                  </a:lnTo>
                  <a:lnTo>
                    <a:pt x="1072261" y="1071600"/>
                  </a:lnTo>
                  <a:lnTo>
                    <a:pt x="1066850" y="1072870"/>
                  </a:lnTo>
                  <a:lnTo>
                    <a:pt x="1061097" y="1074140"/>
                  </a:lnTo>
                  <a:lnTo>
                    <a:pt x="1057529" y="1074140"/>
                  </a:lnTo>
                  <a:lnTo>
                    <a:pt x="1054303" y="1072870"/>
                  </a:lnTo>
                  <a:lnTo>
                    <a:pt x="1051369" y="1072870"/>
                  </a:lnTo>
                  <a:lnTo>
                    <a:pt x="1032370" y="1036040"/>
                  </a:lnTo>
                  <a:lnTo>
                    <a:pt x="1032675" y="1029690"/>
                  </a:lnTo>
                  <a:lnTo>
                    <a:pt x="1034859" y="1015720"/>
                  </a:lnTo>
                  <a:lnTo>
                    <a:pt x="1036637" y="1009370"/>
                  </a:lnTo>
                  <a:lnTo>
                    <a:pt x="1039164" y="1001750"/>
                  </a:lnTo>
                  <a:lnTo>
                    <a:pt x="1042047" y="995400"/>
                  </a:lnTo>
                  <a:lnTo>
                    <a:pt x="1045324" y="987780"/>
                  </a:lnTo>
                  <a:lnTo>
                    <a:pt x="1072654" y="956030"/>
                  </a:lnTo>
                  <a:lnTo>
                    <a:pt x="1089177" y="950950"/>
                  </a:lnTo>
                  <a:lnTo>
                    <a:pt x="1092009" y="950950"/>
                  </a:lnTo>
                  <a:lnTo>
                    <a:pt x="1094930" y="952220"/>
                  </a:lnTo>
                  <a:lnTo>
                    <a:pt x="1099997" y="953490"/>
                  </a:lnTo>
                  <a:lnTo>
                    <a:pt x="1102474" y="954760"/>
                  </a:lnTo>
                  <a:lnTo>
                    <a:pt x="1104658" y="956030"/>
                  </a:lnTo>
                  <a:lnTo>
                    <a:pt x="1106385" y="957300"/>
                  </a:lnTo>
                  <a:lnTo>
                    <a:pt x="1108227" y="958570"/>
                  </a:lnTo>
                  <a:lnTo>
                    <a:pt x="1111110" y="963650"/>
                  </a:lnTo>
                  <a:lnTo>
                    <a:pt x="1113637" y="968730"/>
                  </a:lnTo>
                  <a:lnTo>
                    <a:pt x="1114729" y="973810"/>
                  </a:lnTo>
                  <a:lnTo>
                    <a:pt x="1115466" y="980160"/>
                  </a:lnTo>
                  <a:lnTo>
                    <a:pt x="1115466" y="935355"/>
                  </a:lnTo>
                  <a:lnTo>
                    <a:pt x="1114577" y="934440"/>
                  </a:lnTo>
                  <a:lnTo>
                    <a:pt x="1111300" y="931900"/>
                  </a:lnTo>
                  <a:lnTo>
                    <a:pt x="1107681" y="928090"/>
                  </a:lnTo>
                  <a:lnTo>
                    <a:pt x="1103363" y="926820"/>
                  </a:lnTo>
                  <a:lnTo>
                    <a:pt x="1094333" y="923010"/>
                  </a:lnTo>
                  <a:lnTo>
                    <a:pt x="1089279" y="921740"/>
                  </a:lnTo>
                  <a:lnTo>
                    <a:pt x="1068247" y="921740"/>
                  </a:lnTo>
                  <a:lnTo>
                    <a:pt x="1063929" y="923010"/>
                  </a:lnTo>
                  <a:lnTo>
                    <a:pt x="1059218" y="923010"/>
                  </a:lnTo>
                  <a:lnTo>
                    <a:pt x="1054544" y="924280"/>
                  </a:lnTo>
                  <a:lnTo>
                    <a:pt x="1050188" y="926820"/>
                  </a:lnTo>
                  <a:lnTo>
                    <a:pt x="1045514" y="928090"/>
                  </a:lnTo>
                  <a:lnTo>
                    <a:pt x="1041501" y="930630"/>
                  </a:lnTo>
                  <a:lnTo>
                    <a:pt x="1037183" y="931900"/>
                  </a:lnTo>
                  <a:lnTo>
                    <a:pt x="1033221" y="934440"/>
                  </a:lnTo>
                  <a:lnTo>
                    <a:pt x="1028852" y="938250"/>
                  </a:lnTo>
                  <a:lnTo>
                    <a:pt x="1025232" y="940790"/>
                  </a:lnTo>
                  <a:lnTo>
                    <a:pt x="1021257" y="944600"/>
                  </a:lnTo>
                  <a:lnTo>
                    <a:pt x="1017638" y="948410"/>
                  </a:lnTo>
                  <a:lnTo>
                    <a:pt x="1014069" y="952220"/>
                  </a:lnTo>
                  <a:lnTo>
                    <a:pt x="1010399" y="956030"/>
                  </a:lnTo>
                  <a:lnTo>
                    <a:pt x="1004239" y="966190"/>
                  </a:lnTo>
                  <a:lnTo>
                    <a:pt x="998537" y="973810"/>
                  </a:lnTo>
                  <a:lnTo>
                    <a:pt x="993775" y="983970"/>
                  </a:lnTo>
                  <a:lnTo>
                    <a:pt x="983310" y="1022070"/>
                  </a:lnTo>
                  <a:lnTo>
                    <a:pt x="982954" y="1030960"/>
                  </a:lnTo>
                  <a:lnTo>
                    <a:pt x="983081" y="1036040"/>
                  </a:lnTo>
                  <a:lnTo>
                    <a:pt x="983310" y="1041120"/>
                  </a:lnTo>
                  <a:lnTo>
                    <a:pt x="985494" y="1056360"/>
                  </a:lnTo>
                  <a:lnTo>
                    <a:pt x="987628" y="1062710"/>
                  </a:lnTo>
                  <a:lnTo>
                    <a:pt x="990155" y="1070330"/>
                  </a:lnTo>
                  <a:lnTo>
                    <a:pt x="993482" y="1075410"/>
                  </a:lnTo>
                  <a:lnTo>
                    <a:pt x="997051" y="1081760"/>
                  </a:lnTo>
                  <a:lnTo>
                    <a:pt x="1001369" y="1086840"/>
                  </a:lnTo>
                  <a:lnTo>
                    <a:pt x="1006081" y="1091920"/>
                  </a:lnTo>
                  <a:lnTo>
                    <a:pt x="1010793" y="1094460"/>
                  </a:lnTo>
                  <a:lnTo>
                    <a:pt x="1015860" y="1098270"/>
                  </a:lnTo>
                  <a:lnTo>
                    <a:pt x="1021257" y="1100810"/>
                  </a:lnTo>
                  <a:lnTo>
                    <a:pt x="1027061" y="1103350"/>
                  </a:lnTo>
                  <a:lnTo>
                    <a:pt x="1033564" y="1104620"/>
                  </a:lnTo>
                  <a:lnTo>
                    <a:pt x="1039710" y="1105890"/>
                  </a:lnTo>
                  <a:lnTo>
                    <a:pt x="1053058" y="1105890"/>
                  </a:lnTo>
                  <a:lnTo>
                    <a:pt x="1059218" y="1104620"/>
                  </a:lnTo>
                  <a:lnTo>
                    <a:pt x="1094333" y="1086840"/>
                  </a:lnTo>
                  <a:lnTo>
                    <a:pt x="1099400" y="1080490"/>
                  </a:lnTo>
                  <a:lnTo>
                    <a:pt x="1101877" y="1077950"/>
                  </a:lnTo>
                  <a:lnTo>
                    <a:pt x="1104455" y="1074140"/>
                  </a:lnTo>
                  <a:lnTo>
                    <a:pt x="1106246" y="1070330"/>
                  </a:lnTo>
                  <a:lnTo>
                    <a:pt x="1108773" y="1067790"/>
                  </a:lnTo>
                  <a:lnTo>
                    <a:pt x="1110907" y="1062710"/>
                  </a:lnTo>
                  <a:lnTo>
                    <a:pt x="1110602" y="1065250"/>
                  </a:lnTo>
                  <a:lnTo>
                    <a:pt x="1110602" y="1070330"/>
                  </a:lnTo>
                  <a:lnTo>
                    <a:pt x="1138783" y="1104620"/>
                  </a:lnTo>
                  <a:lnTo>
                    <a:pt x="1143444" y="1105890"/>
                  </a:lnTo>
                  <a:lnTo>
                    <a:pt x="1163040" y="1105890"/>
                  </a:lnTo>
                  <a:lnTo>
                    <a:pt x="1167714" y="1104620"/>
                  </a:lnTo>
                  <a:lnTo>
                    <a:pt x="1172768" y="1104620"/>
                  </a:lnTo>
                  <a:lnTo>
                    <a:pt x="1177086" y="1103350"/>
                  </a:lnTo>
                  <a:lnTo>
                    <a:pt x="1181798" y="1100810"/>
                  </a:lnTo>
                  <a:lnTo>
                    <a:pt x="1185760" y="1099540"/>
                  </a:lnTo>
                  <a:lnTo>
                    <a:pt x="1190523" y="1097000"/>
                  </a:lnTo>
                  <a:lnTo>
                    <a:pt x="1195197" y="1094460"/>
                  </a:lnTo>
                  <a:lnTo>
                    <a:pt x="1199159" y="1091920"/>
                  </a:lnTo>
                  <a:lnTo>
                    <a:pt x="1203477" y="1089380"/>
                  </a:lnTo>
                  <a:lnTo>
                    <a:pt x="1207439" y="1085570"/>
                  </a:lnTo>
                  <a:lnTo>
                    <a:pt x="1211859" y="1083030"/>
                  </a:lnTo>
                  <a:lnTo>
                    <a:pt x="1215428" y="1077950"/>
                  </a:lnTo>
                  <a:lnTo>
                    <a:pt x="1219746" y="1075410"/>
                  </a:lnTo>
                  <a:lnTo>
                    <a:pt x="1221549" y="1072870"/>
                  </a:lnTo>
                  <a:lnTo>
                    <a:pt x="1223365" y="1070330"/>
                  </a:lnTo>
                  <a:lnTo>
                    <a:pt x="1246886" y="1029690"/>
                  </a:lnTo>
                  <a:lnTo>
                    <a:pt x="1254125" y="995400"/>
                  </a:lnTo>
                  <a:lnTo>
                    <a:pt x="1254874" y="982700"/>
                  </a:lnTo>
                  <a:close/>
                </a:path>
                <a:path w="2181860" h="1192529">
                  <a:moveTo>
                    <a:pt x="1610474" y="193611"/>
                  </a:moveTo>
                  <a:lnTo>
                    <a:pt x="1607566" y="169176"/>
                  </a:lnTo>
                  <a:lnTo>
                    <a:pt x="1599552" y="145249"/>
                  </a:lnTo>
                  <a:lnTo>
                    <a:pt x="1596313" y="139141"/>
                  </a:lnTo>
                  <a:lnTo>
                    <a:pt x="1587423" y="122339"/>
                  </a:lnTo>
                  <a:lnTo>
                    <a:pt x="1572221" y="100990"/>
                  </a:lnTo>
                  <a:lnTo>
                    <a:pt x="1550720" y="85826"/>
                  </a:lnTo>
                  <a:lnTo>
                    <a:pt x="1539328" y="79844"/>
                  </a:lnTo>
                  <a:lnTo>
                    <a:pt x="1539328" y="199021"/>
                  </a:lnTo>
                  <a:lnTo>
                    <a:pt x="1534541" y="223062"/>
                  </a:lnTo>
                  <a:lnTo>
                    <a:pt x="1521561" y="244017"/>
                  </a:lnTo>
                  <a:lnTo>
                    <a:pt x="1502422" y="258838"/>
                  </a:lnTo>
                  <a:lnTo>
                    <a:pt x="1479207" y="264452"/>
                  </a:lnTo>
                  <a:lnTo>
                    <a:pt x="1452753" y="258838"/>
                  </a:lnTo>
                  <a:lnTo>
                    <a:pt x="1431950" y="244017"/>
                  </a:lnTo>
                  <a:lnTo>
                    <a:pt x="1418348" y="223062"/>
                  </a:lnTo>
                  <a:lnTo>
                    <a:pt x="1413471" y="199021"/>
                  </a:lnTo>
                  <a:lnTo>
                    <a:pt x="1418348" y="175882"/>
                  </a:lnTo>
                  <a:lnTo>
                    <a:pt x="1431950" y="156832"/>
                  </a:lnTo>
                  <a:lnTo>
                    <a:pt x="1452753" y="143903"/>
                  </a:lnTo>
                  <a:lnTo>
                    <a:pt x="1479207" y="139141"/>
                  </a:lnTo>
                  <a:lnTo>
                    <a:pt x="1502422" y="143903"/>
                  </a:lnTo>
                  <a:lnTo>
                    <a:pt x="1521561" y="156832"/>
                  </a:lnTo>
                  <a:lnTo>
                    <a:pt x="1534541" y="175882"/>
                  </a:lnTo>
                  <a:lnTo>
                    <a:pt x="1539328" y="199021"/>
                  </a:lnTo>
                  <a:lnTo>
                    <a:pt x="1539328" y="79844"/>
                  </a:lnTo>
                  <a:lnTo>
                    <a:pt x="1527721" y="73736"/>
                  </a:lnTo>
                  <a:lnTo>
                    <a:pt x="1503705" y="65735"/>
                  </a:lnTo>
                  <a:lnTo>
                    <a:pt x="1479207" y="62839"/>
                  </a:lnTo>
                  <a:lnTo>
                    <a:pt x="1451559" y="65735"/>
                  </a:lnTo>
                  <a:lnTo>
                    <a:pt x="1404493" y="85826"/>
                  </a:lnTo>
                  <a:lnTo>
                    <a:pt x="1367713" y="122339"/>
                  </a:lnTo>
                  <a:lnTo>
                    <a:pt x="1345323" y="169176"/>
                  </a:lnTo>
                  <a:lnTo>
                    <a:pt x="1342339" y="193611"/>
                  </a:lnTo>
                  <a:lnTo>
                    <a:pt x="1344218" y="217106"/>
                  </a:lnTo>
                  <a:lnTo>
                    <a:pt x="1356182" y="257949"/>
                  </a:lnTo>
                  <a:lnTo>
                    <a:pt x="1380617" y="298119"/>
                  </a:lnTo>
                  <a:lnTo>
                    <a:pt x="1413471" y="339648"/>
                  </a:lnTo>
                  <a:lnTo>
                    <a:pt x="1429893" y="362432"/>
                  </a:lnTo>
                  <a:lnTo>
                    <a:pt x="1445107" y="388353"/>
                  </a:lnTo>
                  <a:lnTo>
                    <a:pt x="1457248" y="418338"/>
                  </a:lnTo>
                  <a:lnTo>
                    <a:pt x="1465287" y="454444"/>
                  </a:lnTo>
                  <a:lnTo>
                    <a:pt x="1468196" y="498716"/>
                  </a:lnTo>
                  <a:lnTo>
                    <a:pt x="1490116" y="498716"/>
                  </a:lnTo>
                  <a:lnTo>
                    <a:pt x="1494815" y="440918"/>
                  </a:lnTo>
                  <a:lnTo>
                    <a:pt x="1507197" y="395871"/>
                  </a:lnTo>
                  <a:lnTo>
                    <a:pt x="1524711" y="360032"/>
                  </a:lnTo>
                  <a:lnTo>
                    <a:pt x="1557020" y="317449"/>
                  </a:lnTo>
                  <a:lnTo>
                    <a:pt x="1568754" y="304596"/>
                  </a:lnTo>
                  <a:lnTo>
                    <a:pt x="1579448" y="290728"/>
                  </a:lnTo>
                  <a:lnTo>
                    <a:pt x="1595056" y="264452"/>
                  </a:lnTo>
                  <a:lnTo>
                    <a:pt x="1598930" y="257949"/>
                  </a:lnTo>
                  <a:lnTo>
                    <a:pt x="1605686" y="238544"/>
                  </a:lnTo>
                  <a:lnTo>
                    <a:pt x="1609356" y="217106"/>
                  </a:lnTo>
                  <a:lnTo>
                    <a:pt x="1610474" y="193611"/>
                  </a:lnTo>
                  <a:close/>
                </a:path>
                <a:path w="2181860" h="1192529">
                  <a:moveTo>
                    <a:pt x="2181618" y="199821"/>
                  </a:moveTo>
                  <a:lnTo>
                    <a:pt x="2179485" y="198970"/>
                  </a:lnTo>
                  <a:lnTo>
                    <a:pt x="2122741" y="176250"/>
                  </a:lnTo>
                  <a:lnTo>
                    <a:pt x="2121509" y="173774"/>
                  </a:lnTo>
                  <a:lnTo>
                    <a:pt x="2116302" y="163283"/>
                  </a:lnTo>
                  <a:lnTo>
                    <a:pt x="2107260" y="152247"/>
                  </a:lnTo>
                  <a:lnTo>
                    <a:pt x="2095855" y="143573"/>
                  </a:lnTo>
                  <a:lnTo>
                    <a:pt x="2086571" y="139522"/>
                  </a:lnTo>
                  <a:lnTo>
                    <a:pt x="2086571" y="179628"/>
                  </a:lnTo>
                  <a:lnTo>
                    <a:pt x="2086571" y="193065"/>
                  </a:lnTo>
                  <a:lnTo>
                    <a:pt x="2080615" y="198970"/>
                  </a:lnTo>
                  <a:lnTo>
                    <a:pt x="2067179" y="198970"/>
                  </a:lnTo>
                  <a:lnTo>
                    <a:pt x="2061324" y="193065"/>
                  </a:lnTo>
                  <a:lnTo>
                    <a:pt x="2061324" y="179628"/>
                  </a:lnTo>
                  <a:lnTo>
                    <a:pt x="2067179" y="173774"/>
                  </a:lnTo>
                  <a:lnTo>
                    <a:pt x="2080615" y="173774"/>
                  </a:lnTo>
                  <a:lnTo>
                    <a:pt x="2086571" y="179628"/>
                  </a:lnTo>
                  <a:lnTo>
                    <a:pt x="2086571" y="139522"/>
                  </a:lnTo>
                  <a:lnTo>
                    <a:pt x="2082304" y="137655"/>
                  </a:lnTo>
                  <a:lnTo>
                    <a:pt x="2061375" y="135191"/>
                  </a:lnTo>
                  <a:lnTo>
                    <a:pt x="2040991" y="139242"/>
                  </a:lnTo>
                  <a:lnTo>
                    <a:pt x="2022348" y="150075"/>
                  </a:lnTo>
                  <a:lnTo>
                    <a:pt x="2006650" y="167919"/>
                  </a:lnTo>
                  <a:lnTo>
                    <a:pt x="1994801" y="184188"/>
                  </a:lnTo>
                  <a:lnTo>
                    <a:pt x="1994801" y="361099"/>
                  </a:lnTo>
                  <a:lnTo>
                    <a:pt x="1994801" y="408965"/>
                  </a:lnTo>
                  <a:lnTo>
                    <a:pt x="1994001" y="408965"/>
                  </a:lnTo>
                  <a:lnTo>
                    <a:pt x="1990623" y="408076"/>
                  </a:lnTo>
                  <a:lnTo>
                    <a:pt x="1980514" y="408076"/>
                  </a:lnTo>
                  <a:lnTo>
                    <a:pt x="1980514" y="362737"/>
                  </a:lnTo>
                  <a:lnTo>
                    <a:pt x="1985568" y="361937"/>
                  </a:lnTo>
                  <a:lnTo>
                    <a:pt x="1990623" y="361937"/>
                  </a:lnTo>
                  <a:lnTo>
                    <a:pt x="1994801" y="361099"/>
                  </a:lnTo>
                  <a:lnTo>
                    <a:pt x="1994801" y="184188"/>
                  </a:lnTo>
                  <a:lnTo>
                    <a:pt x="1974608" y="211912"/>
                  </a:lnTo>
                  <a:lnTo>
                    <a:pt x="1940610" y="246799"/>
                  </a:lnTo>
                  <a:lnTo>
                    <a:pt x="1905292" y="270510"/>
                  </a:lnTo>
                  <a:lnTo>
                    <a:pt x="1869300" y="281025"/>
                  </a:lnTo>
                  <a:lnTo>
                    <a:pt x="1833270" y="276263"/>
                  </a:lnTo>
                  <a:lnTo>
                    <a:pt x="1841258" y="289915"/>
                  </a:lnTo>
                  <a:lnTo>
                    <a:pt x="1865655" y="319951"/>
                  </a:lnTo>
                  <a:lnTo>
                    <a:pt x="1907082" y="349986"/>
                  </a:lnTo>
                  <a:lnTo>
                    <a:pt x="1966175" y="363626"/>
                  </a:lnTo>
                  <a:lnTo>
                    <a:pt x="1967852" y="363626"/>
                  </a:lnTo>
                  <a:lnTo>
                    <a:pt x="1967852" y="408965"/>
                  </a:lnTo>
                  <a:lnTo>
                    <a:pt x="1940128" y="418198"/>
                  </a:lnTo>
                  <a:lnTo>
                    <a:pt x="1940915" y="421525"/>
                  </a:lnTo>
                  <a:lnTo>
                    <a:pt x="1941817" y="424891"/>
                  </a:lnTo>
                  <a:lnTo>
                    <a:pt x="1946033" y="426580"/>
                  </a:lnTo>
                  <a:lnTo>
                    <a:pt x="1948561" y="425792"/>
                  </a:lnTo>
                  <a:lnTo>
                    <a:pt x="1955444" y="423583"/>
                  </a:lnTo>
                  <a:lnTo>
                    <a:pt x="1963381" y="421995"/>
                  </a:lnTo>
                  <a:lnTo>
                    <a:pt x="1972106" y="421043"/>
                  </a:lnTo>
                  <a:lnTo>
                    <a:pt x="1981403" y="420725"/>
                  </a:lnTo>
                  <a:lnTo>
                    <a:pt x="1991106" y="421043"/>
                  </a:lnTo>
                  <a:lnTo>
                    <a:pt x="1999983" y="421995"/>
                  </a:lnTo>
                  <a:lnTo>
                    <a:pt x="2007768" y="423583"/>
                  </a:lnTo>
                  <a:lnTo>
                    <a:pt x="2014194" y="425792"/>
                  </a:lnTo>
                  <a:lnTo>
                    <a:pt x="2019198" y="425792"/>
                  </a:lnTo>
                  <a:lnTo>
                    <a:pt x="2020887" y="424103"/>
                  </a:lnTo>
                  <a:lnTo>
                    <a:pt x="2021738" y="421525"/>
                  </a:lnTo>
                  <a:lnTo>
                    <a:pt x="2028482" y="422414"/>
                  </a:lnTo>
                  <a:lnTo>
                    <a:pt x="2035175" y="424103"/>
                  </a:lnTo>
                  <a:lnTo>
                    <a:pt x="2039442" y="425792"/>
                  </a:lnTo>
                  <a:lnTo>
                    <a:pt x="2044458" y="425792"/>
                  </a:lnTo>
                  <a:lnTo>
                    <a:pt x="2046986" y="424103"/>
                  </a:lnTo>
                  <a:lnTo>
                    <a:pt x="2047824" y="421525"/>
                  </a:lnTo>
                  <a:lnTo>
                    <a:pt x="2048027" y="420725"/>
                  </a:lnTo>
                  <a:lnTo>
                    <a:pt x="2048675" y="418198"/>
                  </a:lnTo>
                  <a:lnTo>
                    <a:pt x="2007450" y="408076"/>
                  </a:lnTo>
                  <a:lnTo>
                    <a:pt x="2007450" y="361099"/>
                  </a:lnTo>
                  <a:lnTo>
                    <a:pt x="2007450" y="357720"/>
                  </a:lnTo>
                  <a:lnTo>
                    <a:pt x="2049932" y="338391"/>
                  </a:lnTo>
                  <a:lnTo>
                    <a:pt x="2082330" y="307632"/>
                  </a:lnTo>
                  <a:lnTo>
                    <a:pt x="2098357" y="281025"/>
                  </a:lnTo>
                  <a:lnTo>
                    <a:pt x="2105876" y="268528"/>
                  </a:lnTo>
                  <a:lnTo>
                    <a:pt x="2121839" y="224129"/>
                  </a:lnTo>
                  <a:lnTo>
                    <a:pt x="2181618" y="199821"/>
                  </a:lnTo>
                  <a:close/>
                </a:path>
              </a:pathLst>
            </a:custGeom>
            <a:solidFill>
              <a:srgbClr val="FFFFFF"/>
            </a:solidFill>
          </p:spPr>
          <p:txBody>
            <a:bodyPr wrap="square" lIns="0" tIns="0" rIns="0" bIns="0" rtlCol="0"/>
            <a:lstStyle/>
            <a:p>
              <a:endParaRPr/>
            </a:p>
          </p:txBody>
        </p:sp>
        <p:sp>
          <p:nvSpPr>
            <p:cNvPr id="18" name="object 33">
              <a:extLst>
                <a:ext uri="{FF2B5EF4-FFF2-40B4-BE49-F238E27FC236}">
                  <a16:creationId xmlns:a16="http://schemas.microsoft.com/office/drawing/2014/main" id="{252FF19F-BEE7-47A4-A2FB-04F67239CADC}"/>
                </a:ext>
              </a:extLst>
            </p:cNvPr>
            <p:cNvSpPr/>
            <p:nvPr/>
          </p:nvSpPr>
          <p:spPr>
            <a:xfrm>
              <a:off x="4306544" y="3465169"/>
              <a:ext cx="142875" cy="269875"/>
            </a:xfrm>
            <a:custGeom>
              <a:avLst/>
              <a:gdLst/>
              <a:ahLst/>
              <a:cxnLst/>
              <a:rect l="l" t="t" r="r" b="b"/>
              <a:pathLst>
                <a:path w="142875" h="269875">
                  <a:moveTo>
                    <a:pt x="99517" y="81749"/>
                  </a:moveTo>
                  <a:lnTo>
                    <a:pt x="38938" y="81749"/>
                  </a:lnTo>
                  <a:lnTo>
                    <a:pt x="38938" y="54165"/>
                  </a:lnTo>
                  <a:lnTo>
                    <a:pt x="43189" y="33063"/>
                  </a:lnTo>
                  <a:lnTo>
                    <a:pt x="54794" y="15848"/>
                  </a:lnTo>
                  <a:lnTo>
                    <a:pt x="72028" y="4250"/>
                  </a:lnTo>
                  <a:lnTo>
                    <a:pt x="93167" y="0"/>
                  </a:lnTo>
                  <a:lnTo>
                    <a:pt x="142570" y="0"/>
                  </a:lnTo>
                  <a:lnTo>
                    <a:pt x="142570" y="46088"/>
                  </a:lnTo>
                  <a:lnTo>
                    <a:pt x="119799" y="46088"/>
                  </a:lnTo>
                  <a:lnTo>
                    <a:pt x="111840" y="47668"/>
                  </a:lnTo>
                  <a:lnTo>
                    <a:pt x="105400" y="51996"/>
                  </a:lnTo>
                  <a:lnTo>
                    <a:pt x="101089" y="58454"/>
                  </a:lnTo>
                  <a:lnTo>
                    <a:pt x="99517" y="66420"/>
                  </a:lnTo>
                  <a:lnTo>
                    <a:pt x="99517" y="81749"/>
                  </a:lnTo>
                  <a:close/>
                </a:path>
                <a:path w="142875" h="269875">
                  <a:moveTo>
                    <a:pt x="142570" y="127838"/>
                  </a:moveTo>
                  <a:lnTo>
                    <a:pt x="0" y="127838"/>
                  </a:lnTo>
                  <a:lnTo>
                    <a:pt x="0" y="81749"/>
                  </a:lnTo>
                  <a:lnTo>
                    <a:pt x="142570" y="81749"/>
                  </a:lnTo>
                  <a:lnTo>
                    <a:pt x="142570" y="127838"/>
                  </a:lnTo>
                  <a:close/>
                </a:path>
                <a:path w="142875" h="269875">
                  <a:moveTo>
                    <a:pt x="99517" y="269722"/>
                  </a:moveTo>
                  <a:lnTo>
                    <a:pt x="38938" y="269722"/>
                  </a:lnTo>
                  <a:lnTo>
                    <a:pt x="38938" y="127838"/>
                  </a:lnTo>
                  <a:lnTo>
                    <a:pt x="99517" y="127838"/>
                  </a:lnTo>
                  <a:lnTo>
                    <a:pt x="99517" y="269722"/>
                  </a:lnTo>
                  <a:close/>
                </a:path>
              </a:pathLst>
            </a:custGeom>
            <a:solidFill>
              <a:srgbClr val="001F50"/>
            </a:solidFill>
          </p:spPr>
          <p:txBody>
            <a:bodyPr wrap="square" lIns="0" tIns="0" rIns="0" bIns="0" rtlCol="0"/>
            <a:lstStyle/>
            <a:p>
              <a:endParaRPr/>
            </a:p>
          </p:txBody>
        </p:sp>
        <p:sp>
          <p:nvSpPr>
            <p:cNvPr id="19" name="object 34">
              <a:extLst>
                <a:ext uri="{FF2B5EF4-FFF2-40B4-BE49-F238E27FC236}">
                  <a16:creationId xmlns:a16="http://schemas.microsoft.com/office/drawing/2014/main" id="{95C2DE23-5C03-42AE-967A-B942353C6FB9}"/>
                </a:ext>
              </a:extLst>
            </p:cNvPr>
            <p:cNvSpPr/>
            <p:nvPr/>
          </p:nvSpPr>
          <p:spPr>
            <a:xfrm>
              <a:off x="3737025" y="4421885"/>
              <a:ext cx="196850" cy="164465"/>
            </a:xfrm>
            <a:custGeom>
              <a:avLst/>
              <a:gdLst/>
              <a:ahLst/>
              <a:cxnLst/>
              <a:rect l="l" t="t" r="r" b="b"/>
              <a:pathLst>
                <a:path w="196850" h="164464">
                  <a:moveTo>
                    <a:pt x="39344" y="164452"/>
                  </a:moveTo>
                  <a:lnTo>
                    <a:pt x="0" y="0"/>
                  </a:lnTo>
                  <a:lnTo>
                    <a:pt x="196850" y="0"/>
                  </a:lnTo>
                  <a:lnTo>
                    <a:pt x="39344" y="164452"/>
                  </a:lnTo>
                  <a:close/>
                </a:path>
              </a:pathLst>
            </a:custGeom>
            <a:solidFill>
              <a:srgbClr val="FFFFFF"/>
            </a:solidFill>
          </p:spPr>
          <p:txBody>
            <a:bodyPr wrap="square" lIns="0" tIns="0" rIns="0" bIns="0" rtlCol="0"/>
            <a:lstStyle/>
            <a:p>
              <a:endParaRPr/>
            </a:p>
          </p:txBody>
        </p:sp>
      </p:grpSp>
      <p:sp>
        <p:nvSpPr>
          <p:cNvPr id="20" name="object 35">
            <a:extLst>
              <a:ext uri="{FF2B5EF4-FFF2-40B4-BE49-F238E27FC236}">
                <a16:creationId xmlns:a16="http://schemas.microsoft.com/office/drawing/2014/main" id="{6F7C6C2D-4014-4BF8-97C4-5E74AB12BCD5}"/>
              </a:ext>
            </a:extLst>
          </p:cNvPr>
          <p:cNvSpPr txBox="1"/>
          <p:nvPr/>
        </p:nvSpPr>
        <p:spPr>
          <a:xfrm>
            <a:off x="5275761" y="4155162"/>
            <a:ext cx="460375" cy="351790"/>
          </a:xfrm>
          <a:prstGeom prst="rect">
            <a:avLst/>
          </a:prstGeom>
          <a:solidFill>
            <a:srgbClr val="FFFFFF"/>
          </a:solidFill>
        </p:spPr>
        <p:txBody>
          <a:bodyPr vert="horz" wrap="square" lIns="0" tIns="60960" rIns="0" bIns="0" rtlCol="0">
            <a:spAutoFit/>
          </a:bodyPr>
          <a:lstStyle/>
          <a:p>
            <a:pPr marL="70485">
              <a:lnSpc>
                <a:spcPct val="100000"/>
              </a:lnSpc>
              <a:spcBef>
                <a:spcPts val="480"/>
              </a:spcBef>
            </a:pPr>
            <a:r>
              <a:rPr sz="1850" spc="15" dirty="0">
                <a:solidFill>
                  <a:srgbClr val="001F50"/>
                </a:solidFill>
                <a:latin typeface="Arial Black"/>
                <a:cs typeface="Arial Black"/>
              </a:rPr>
              <a:t>“</a:t>
            </a:r>
            <a:r>
              <a:rPr sz="1850" spc="-215" dirty="0">
                <a:solidFill>
                  <a:srgbClr val="001F50"/>
                </a:solidFill>
                <a:latin typeface="Arial Black"/>
                <a:cs typeface="Arial Black"/>
              </a:rPr>
              <a:t> </a:t>
            </a:r>
            <a:r>
              <a:rPr sz="1850" spc="15" dirty="0">
                <a:solidFill>
                  <a:srgbClr val="001F50"/>
                </a:solidFill>
                <a:latin typeface="Arial Black"/>
                <a:cs typeface="Arial Black"/>
              </a:rPr>
              <a:t>”</a:t>
            </a:r>
            <a:endParaRPr sz="1850">
              <a:latin typeface="Arial Black"/>
              <a:cs typeface="Arial Black"/>
            </a:endParaRPr>
          </a:p>
        </p:txBody>
      </p:sp>
      <p:pic>
        <p:nvPicPr>
          <p:cNvPr id="21" name="object 36">
            <a:extLst>
              <a:ext uri="{FF2B5EF4-FFF2-40B4-BE49-F238E27FC236}">
                <a16:creationId xmlns:a16="http://schemas.microsoft.com/office/drawing/2014/main" id="{5360AB62-B3AE-4E79-B757-F7117F7BDE81}"/>
              </a:ext>
            </a:extLst>
          </p:cNvPr>
          <p:cNvPicPr/>
          <p:nvPr/>
        </p:nvPicPr>
        <p:blipFill>
          <a:blip r:embed="rId6" cstate="print"/>
          <a:stretch>
            <a:fillRect/>
          </a:stretch>
        </p:blipFill>
        <p:spPr>
          <a:xfrm>
            <a:off x="6717529" y="4162227"/>
            <a:ext cx="613169" cy="468629"/>
          </a:xfrm>
          <a:prstGeom prst="rect">
            <a:avLst/>
          </a:prstGeom>
        </p:spPr>
      </p:pic>
      <p:pic>
        <p:nvPicPr>
          <p:cNvPr id="23" name="Picture 22">
            <a:extLst>
              <a:ext uri="{FF2B5EF4-FFF2-40B4-BE49-F238E27FC236}">
                <a16:creationId xmlns:a16="http://schemas.microsoft.com/office/drawing/2014/main" id="{66BEAFF6-9330-4505-A909-7C76787B44EF}"/>
              </a:ext>
            </a:extLst>
          </p:cNvPr>
          <p:cNvPicPr>
            <a:picLocks noChangeAspect="1"/>
          </p:cNvPicPr>
          <p:nvPr/>
        </p:nvPicPr>
        <p:blipFill>
          <a:blip r:embed="rId7"/>
          <a:stretch>
            <a:fillRect/>
          </a:stretch>
        </p:blipFill>
        <p:spPr>
          <a:xfrm>
            <a:off x="66675" y="1316536"/>
            <a:ext cx="12064603" cy="4227014"/>
          </a:xfrm>
          <a:prstGeom prst="rect">
            <a:avLst/>
          </a:prstGeom>
        </p:spPr>
      </p:pic>
    </p:spTree>
    <p:extLst>
      <p:ext uri="{BB962C8B-B14F-4D97-AF65-F5344CB8AC3E}">
        <p14:creationId xmlns:p14="http://schemas.microsoft.com/office/powerpoint/2010/main" val="492779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2CD3AB-1326-4E59-9BB5-ECEA088F1326}"/>
              </a:ext>
            </a:extLst>
          </p:cNvPr>
          <p:cNvSpPr>
            <a:spLocks noChangeArrowheads="1"/>
          </p:cNvSpPr>
          <p:nvPr/>
        </p:nvSpPr>
        <p:spPr bwMode="auto">
          <a:xfrm>
            <a:off x="250055" y="1660924"/>
            <a:ext cx="9037667"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1. </a:t>
            </a:r>
            <a:r>
              <a:rPr kumimoji="0" lang="en-US" altLang="en-US" sz="1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Which data processing framework will a data engineer use to ingest data onto cloud data platforms in Azure?</a:t>
            </a:r>
          </a:p>
          <a:p>
            <a:pPr marL="228600" marR="0" lvl="0" indent="-228600" algn="l" defTabSz="914400" rtl="0" eaLnBrk="0" fontAlgn="base" latinLnBrk="0" hangingPunct="0">
              <a:lnSpc>
                <a:spcPct val="100000"/>
              </a:lnSpc>
              <a:spcBef>
                <a:spcPct val="0"/>
              </a:spcBef>
              <a:spcAft>
                <a:spcPct val="0"/>
              </a:spcAft>
              <a:buClrTx/>
              <a:buSzTx/>
              <a:buFont typeface="+mj-lt"/>
              <a:buAutoNum type="alphaUcPeriod"/>
              <a:tabLst/>
            </a:pPr>
            <a:r>
              <a:rPr kumimoji="0" lang="en-US" altLang="en-US" sz="1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Online transaction processing (OLTP)</a:t>
            </a:r>
          </a:p>
          <a:p>
            <a:pPr marL="228600" marR="0" lvl="0" indent="-228600" algn="l" defTabSz="914400" rtl="0" eaLnBrk="0" fontAlgn="base" latinLnBrk="0" hangingPunct="0">
              <a:lnSpc>
                <a:spcPct val="100000"/>
              </a:lnSpc>
              <a:spcBef>
                <a:spcPct val="0"/>
              </a:spcBef>
              <a:spcAft>
                <a:spcPct val="0"/>
              </a:spcAft>
              <a:buClrTx/>
              <a:buSzTx/>
              <a:buFont typeface="+mj-lt"/>
              <a:buAutoNum type="alphaUcPeriod"/>
              <a:tabLst/>
            </a:pPr>
            <a:r>
              <a:rPr kumimoji="0" lang="en-US" altLang="en-US" sz="1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Extract, transform, and load (ETL)</a:t>
            </a:r>
          </a:p>
          <a:p>
            <a:pPr marL="228600" marR="0" lvl="0" indent="-228600" algn="l" defTabSz="914400" rtl="0" eaLnBrk="0" fontAlgn="base" latinLnBrk="0" hangingPunct="0">
              <a:lnSpc>
                <a:spcPct val="100000"/>
              </a:lnSpc>
              <a:spcBef>
                <a:spcPct val="0"/>
              </a:spcBef>
              <a:spcAft>
                <a:spcPct val="0"/>
              </a:spcAft>
              <a:buClrTx/>
              <a:buSzTx/>
              <a:buFont typeface="+mj-lt"/>
              <a:buAutoNum type="alphaUcPeriod"/>
              <a:tabLst/>
            </a:pPr>
            <a:r>
              <a:rPr kumimoji="0" lang="en-US" altLang="en-US" sz="14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Extract, load, and transform (ELT)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171717"/>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2. </a:t>
            </a:r>
            <a:r>
              <a:rPr kumimoji="0" lang="en-US" altLang="en-US" sz="1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The schema of what data type can be defined at query time?</a:t>
            </a:r>
          </a:p>
          <a:p>
            <a:pPr marL="228600" marR="0" lvl="0" indent="-228600" algn="l" defTabSz="914400" rtl="0" eaLnBrk="0" fontAlgn="base" latinLnBrk="0" hangingPunct="0">
              <a:lnSpc>
                <a:spcPct val="100000"/>
              </a:lnSpc>
              <a:spcBef>
                <a:spcPct val="0"/>
              </a:spcBef>
              <a:spcAft>
                <a:spcPct val="0"/>
              </a:spcAft>
              <a:buClrTx/>
              <a:buSzTx/>
              <a:buFont typeface="+mj-lt"/>
              <a:buAutoNum type="alphaUcPeriod"/>
              <a:tabLst/>
            </a:pPr>
            <a:r>
              <a:rPr kumimoji="0" lang="en-US" altLang="en-US" sz="1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Structured data</a:t>
            </a:r>
          </a:p>
          <a:p>
            <a:pPr marL="228600" marR="0" lvl="0" indent="-228600" algn="l" defTabSz="914400" rtl="0" eaLnBrk="0" fontAlgn="base" latinLnBrk="0" hangingPunct="0">
              <a:lnSpc>
                <a:spcPct val="100000"/>
              </a:lnSpc>
              <a:spcBef>
                <a:spcPct val="0"/>
              </a:spcBef>
              <a:spcAft>
                <a:spcPct val="0"/>
              </a:spcAft>
              <a:buClrTx/>
              <a:buSzTx/>
              <a:buFont typeface="+mj-lt"/>
              <a:buAutoNum type="alphaUcPeriod"/>
              <a:tabLst/>
            </a:pPr>
            <a:r>
              <a:rPr kumimoji="0" lang="en-US" altLang="en-US" sz="1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Azure Cosmos DB</a:t>
            </a:r>
          </a:p>
          <a:p>
            <a:pPr marL="228600" marR="0" lvl="0" indent="-228600" algn="l" defTabSz="914400" rtl="0" eaLnBrk="0" fontAlgn="base" latinLnBrk="0" hangingPunct="0">
              <a:lnSpc>
                <a:spcPct val="100000"/>
              </a:lnSpc>
              <a:spcBef>
                <a:spcPct val="0"/>
              </a:spcBef>
              <a:spcAft>
                <a:spcPct val="0"/>
              </a:spcAft>
              <a:buClrTx/>
              <a:buSzTx/>
              <a:buFont typeface="+mj-lt"/>
              <a:buAutoNum type="alphaUcPeriod"/>
              <a:tabLst/>
            </a:pPr>
            <a:r>
              <a:rPr kumimoji="0" lang="en-US" altLang="en-US" sz="14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Unstructured data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171717"/>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11766C17-7A6D-479C-9470-CF36B5591F00}"/>
              </a:ext>
            </a:extLst>
          </p:cNvPr>
          <p:cNvSpPr txBox="1"/>
          <p:nvPr/>
        </p:nvSpPr>
        <p:spPr>
          <a:xfrm>
            <a:off x="250055" y="503352"/>
            <a:ext cx="6094520" cy="523220"/>
          </a:xfrm>
          <a:prstGeom prst="rect">
            <a:avLst/>
          </a:prstGeom>
          <a:noFill/>
        </p:spPr>
        <p:txBody>
          <a:bodyPr wrap="square">
            <a:spAutoFit/>
          </a:bodyPr>
          <a:lstStyle/>
          <a:p>
            <a:pPr algn="l"/>
            <a:r>
              <a:rPr lang="en-US" sz="2800" i="0" dirty="0">
                <a:solidFill>
                  <a:schemeClr val="accent1">
                    <a:lumMod val="75000"/>
                  </a:schemeClr>
                </a:solidFill>
                <a:effectLst/>
                <a:latin typeface="Segoe UI" panose="020B0502040204020203" pitchFamily="34" charset="0"/>
              </a:rPr>
              <a:t>Knowledge Check</a:t>
            </a:r>
          </a:p>
        </p:txBody>
      </p:sp>
    </p:spTree>
    <p:extLst>
      <p:ext uri="{BB962C8B-B14F-4D97-AF65-F5344CB8AC3E}">
        <p14:creationId xmlns:p14="http://schemas.microsoft.com/office/powerpoint/2010/main" val="1778100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2CD3AB-1326-4E59-9BB5-ECEA088F1326}"/>
              </a:ext>
            </a:extLst>
          </p:cNvPr>
          <p:cNvSpPr>
            <a:spLocks noChangeArrowheads="1"/>
          </p:cNvSpPr>
          <p:nvPr/>
        </p:nvSpPr>
        <p:spPr bwMode="auto">
          <a:xfrm>
            <a:off x="250055" y="1660924"/>
            <a:ext cx="9037667"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1. </a:t>
            </a:r>
            <a:r>
              <a:rPr kumimoji="0" lang="en-US" altLang="en-US" sz="1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Which data processing framework will a data engineer use to ingest data onto cloud data platforms in Azure?</a:t>
            </a:r>
          </a:p>
          <a:p>
            <a:pPr marL="228600" marR="0" lvl="0" indent="-228600" algn="l" defTabSz="914400" rtl="0" eaLnBrk="0" fontAlgn="base" latinLnBrk="0" hangingPunct="0">
              <a:lnSpc>
                <a:spcPct val="100000"/>
              </a:lnSpc>
              <a:spcBef>
                <a:spcPct val="0"/>
              </a:spcBef>
              <a:spcAft>
                <a:spcPct val="0"/>
              </a:spcAft>
              <a:buClrTx/>
              <a:buSzTx/>
              <a:buFont typeface="+mj-lt"/>
              <a:buAutoNum type="alphaUcPeriod"/>
              <a:tabLst/>
            </a:pPr>
            <a:r>
              <a:rPr kumimoji="0" lang="en-US" altLang="en-US" sz="1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Online transaction processing (OLTP)</a:t>
            </a:r>
          </a:p>
          <a:p>
            <a:pPr marL="228600" marR="0" lvl="0" indent="-228600" algn="l" defTabSz="914400" rtl="0" eaLnBrk="0" fontAlgn="base" latinLnBrk="0" hangingPunct="0">
              <a:lnSpc>
                <a:spcPct val="100000"/>
              </a:lnSpc>
              <a:spcBef>
                <a:spcPct val="0"/>
              </a:spcBef>
              <a:spcAft>
                <a:spcPct val="0"/>
              </a:spcAft>
              <a:buClrTx/>
              <a:buSzTx/>
              <a:buFont typeface="+mj-lt"/>
              <a:buAutoNum type="alphaUcPeriod"/>
              <a:tabLst/>
            </a:pPr>
            <a:r>
              <a:rPr kumimoji="0" lang="en-US" altLang="en-US" sz="1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Extract, transform, and load (ETL)</a:t>
            </a:r>
          </a:p>
          <a:p>
            <a:pPr marL="228600" marR="0" lvl="0" indent="-228600" algn="l" defTabSz="914400" rtl="0" eaLnBrk="0" fontAlgn="base" latinLnBrk="0" hangingPunct="0">
              <a:lnSpc>
                <a:spcPct val="100000"/>
              </a:lnSpc>
              <a:spcBef>
                <a:spcPct val="0"/>
              </a:spcBef>
              <a:spcAft>
                <a:spcPct val="0"/>
              </a:spcAft>
              <a:buClrTx/>
              <a:buSzTx/>
              <a:buFont typeface="+mj-lt"/>
              <a:buAutoNum type="alphaUcPeriod"/>
              <a:tabLst/>
            </a:pPr>
            <a:r>
              <a:rPr kumimoji="0" lang="en-US" altLang="en-US" sz="140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Extract, load, and transform (ELT)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171717"/>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2. </a:t>
            </a:r>
            <a:r>
              <a:rPr kumimoji="0" lang="en-US" altLang="en-US" sz="1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The schema of what data type can be defined at query time?</a:t>
            </a:r>
          </a:p>
          <a:p>
            <a:pPr marL="228600" marR="0" lvl="0" indent="-228600" algn="l" defTabSz="914400" rtl="0" eaLnBrk="0" fontAlgn="base" latinLnBrk="0" hangingPunct="0">
              <a:lnSpc>
                <a:spcPct val="100000"/>
              </a:lnSpc>
              <a:spcBef>
                <a:spcPct val="0"/>
              </a:spcBef>
              <a:spcAft>
                <a:spcPct val="0"/>
              </a:spcAft>
              <a:buClrTx/>
              <a:buSzTx/>
              <a:buFont typeface="+mj-lt"/>
              <a:buAutoNum type="alphaUcPeriod"/>
              <a:tabLst/>
            </a:pPr>
            <a:r>
              <a:rPr kumimoji="0" lang="en-US" altLang="en-US" sz="1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Structured data</a:t>
            </a:r>
          </a:p>
          <a:p>
            <a:pPr marL="228600" marR="0" lvl="0" indent="-228600" algn="l" defTabSz="914400" rtl="0" eaLnBrk="0" fontAlgn="base" latinLnBrk="0" hangingPunct="0">
              <a:lnSpc>
                <a:spcPct val="100000"/>
              </a:lnSpc>
              <a:spcBef>
                <a:spcPct val="0"/>
              </a:spcBef>
              <a:spcAft>
                <a:spcPct val="0"/>
              </a:spcAft>
              <a:buClrTx/>
              <a:buSzTx/>
              <a:buFont typeface="+mj-lt"/>
              <a:buAutoNum type="alphaUcPeriod"/>
              <a:tabLst/>
            </a:pPr>
            <a:r>
              <a:rPr kumimoji="0" lang="en-US" altLang="en-US" sz="1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Azure Cosmos DB</a:t>
            </a:r>
          </a:p>
          <a:p>
            <a:pPr marL="228600" marR="0" lvl="0" indent="-228600" algn="l" defTabSz="914400" rtl="0" eaLnBrk="0" fontAlgn="base" latinLnBrk="0" hangingPunct="0">
              <a:lnSpc>
                <a:spcPct val="100000"/>
              </a:lnSpc>
              <a:spcBef>
                <a:spcPct val="0"/>
              </a:spcBef>
              <a:spcAft>
                <a:spcPct val="0"/>
              </a:spcAft>
              <a:buClrTx/>
              <a:buSzTx/>
              <a:buFont typeface="+mj-lt"/>
              <a:buAutoNum type="alphaUcPeriod"/>
              <a:tabLst/>
            </a:pPr>
            <a:r>
              <a:rPr kumimoji="0" lang="en-US" altLang="en-US" sz="140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Unstructured data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171717"/>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11766C17-7A6D-479C-9470-CF36B5591F00}"/>
              </a:ext>
            </a:extLst>
          </p:cNvPr>
          <p:cNvSpPr txBox="1"/>
          <p:nvPr/>
        </p:nvSpPr>
        <p:spPr>
          <a:xfrm>
            <a:off x="250055" y="503352"/>
            <a:ext cx="6094520" cy="523220"/>
          </a:xfrm>
          <a:prstGeom prst="rect">
            <a:avLst/>
          </a:prstGeom>
          <a:noFill/>
        </p:spPr>
        <p:txBody>
          <a:bodyPr wrap="square">
            <a:spAutoFit/>
          </a:bodyPr>
          <a:lstStyle/>
          <a:p>
            <a:pPr algn="l"/>
            <a:r>
              <a:rPr lang="en-US" sz="2800" i="0" dirty="0">
                <a:solidFill>
                  <a:schemeClr val="accent1">
                    <a:lumMod val="75000"/>
                  </a:schemeClr>
                </a:solidFill>
                <a:effectLst/>
                <a:latin typeface="Segoe UI" panose="020B0502040204020203" pitchFamily="34" charset="0"/>
              </a:rPr>
              <a:t>Knowledge Check</a:t>
            </a:r>
          </a:p>
        </p:txBody>
      </p:sp>
    </p:spTree>
    <p:extLst>
      <p:ext uri="{BB962C8B-B14F-4D97-AF65-F5344CB8AC3E}">
        <p14:creationId xmlns:p14="http://schemas.microsoft.com/office/powerpoint/2010/main" val="3557737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CD5ABF-7894-449B-886F-8841C1317AA6}"/>
              </a:ext>
            </a:extLst>
          </p:cNvPr>
          <p:cNvSpPr txBox="1"/>
          <p:nvPr/>
        </p:nvSpPr>
        <p:spPr>
          <a:xfrm>
            <a:off x="569537" y="406866"/>
            <a:ext cx="7971148" cy="461665"/>
          </a:xfrm>
          <a:prstGeom prst="rect">
            <a:avLst/>
          </a:prstGeom>
          <a:noFill/>
        </p:spPr>
        <p:txBody>
          <a:bodyPr wrap="square">
            <a:spAutoFit/>
          </a:bodyPr>
          <a:lstStyle/>
          <a:p>
            <a:pPr algn="l"/>
            <a:r>
              <a:rPr lang="en-US" sz="2400" i="0" dirty="0">
                <a:solidFill>
                  <a:schemeClr val="accent1">
                    <a:lumMod val="75000"/>
                  </a:schemeClr>
                </a:solidFill>
                <a:effectLst/>
                <a:latin typeface="Segoe UI" panose="020B0502040204020203" pitchFamily="34" charset="0"/>
              </a:rPr>
              <a:t>Job responsibilities as Azure Data Engineer</a:t>
            </a:r>
          </a:p>
        </p:txBody>
      </p:sp>
      <p:sp>
        <p:nvSpPr>
          <p:cNvPr id="3" name="TextBox 2">
            <a:extLst>
              <a:ext uri="{FF2B5EF4-FFF2-40B4-BE49-F238E27FC236}">
                <a16:creationId xmlns:a16="http://schemas.microsoft.com/office/drawing/2014/main" id="{930428B4-2BB5-4128-8FFF-09A7A93FEDBA}"/>
              </a:ext>
            </a:extLst>
          </p:cNvPr>
          <p:cNvSpPr txBox="1"/>
          <p:nvPr/>
        </p:nvSpPr>
        <p:spPr>
          <a:xfrm>
            <a:off x="569536" y="1097378"/>
            <a:ext cx="10820513" cy="3139321"/>
          </a:xfrm>
          <a:prstGeom prst="rect">
            <a:avLst/>
          </a:prstGeom>
          <a:noFill/>
        </p:spPr>
        <p:txBody>
          <a:bodyPr wrap="square">
            <a:spAutoFit/>
          </a:bodyPr>
          <a:lstStyle/>
          <a:p>
            <a:pPr marL="285750" indent="-285750">
              <a:buFont typeface="Arial" panose="020B0604020202020204" pitchFamily="34" charset="0"/>
              <a:buChar char="•"/>
            </a:pPr>
            <a:endParaRPr lang="en-US" dirty="0">
              <a:solidFill>
                <a:srgbClr val="171717"/>
              </a:solidFill>
              <a:latin typeface="Segoe UI" panose="020B0502040204020203" pitchFamily="34" charset="0"/>
            </a:endParaRPr>
          </a:p>
          <a:p>
            <a:pPr marL="285750" indent="-285750">
              <a:buFont typeface="Arial" panose="020B0604020202020204" pitchFamily="34" charset="0"/>
              <a:buChar char="•"/>
            </a:pPr>
            <a:r>
              <a:rPr lang="en-US" i="0" dirty="0">
                <a:solidFill>
                  <a:srgbClr val="171717"/>
                </a:solidFill>
                <a:effectLst/>
                <a:latin typeface="Segoe UI" panose="020B0502040204020203" pitchFamily="34" charset="0"/>
              </a:rPr>
              <a:t>Extract, Load, and Transform (ELT)</a:t>
            </a:r>
          </a:p>
          <a:p>
            <a:pPr marL="285750" indent="-285750">
              <a:buFont typeface="Arial" panose="020B0604020202020204" pitchFamily="34" charset="0"/>
              <a:buChar char="•"/>
            </a:pPr>
            <a:r>
              <a:rPr lang="en-US" dirty="0">
                <a:solidFill>
                  <a:srgbClr val="171717"/>
                </a:solidFill>
                <a:latin typeface="Segoe UI" panose="020B0502040204020203" pitchFamily="34" charset="0"/>
              </a:rPr>
              <a:t>E</a:t>
            </a:r>
            <a:r>
              <a:rPr lang="en-US" i="0" dirty="0">
                <a:solidFill>
                  <a:srgbClr val="171717"/>
                </a:solidFill>
                <a:effectLst/>
                <a:latin typeface="Segoe UI" panose="020B0502040204020203" pitchFamily="34" charset="0"/>
              </a:rPr>
              <a:t>xtract, Transform, and Load (ETL).</a:t>
            </a:r>
          </a:p>
          <a:p>
            <a:pPr marL="285750" indent="-285750">
              <a:buFont typeface="Arial" panose="020B0604020202020204" pitchFamily="34" charset="0"/>
              <a:buChar char="•"/>
            </a:pPr>
            <a:r>
              <a:rPr lang="en-US" i="0" dirty="0">
                <a:solidFill>
                  <a:srgbClr val="171717"/>
                </a:solidFill>
                <a:effectLst/>
                <a:latin typeface="Segoe UI" panose="020B0502040204020203" pitchFamily="34" charset="0"/>
              </a:rPr>
              <a:t>Change data processes</a:t>
            </a:r>
          </a:p>
          <a:p>
            <a:pPr marL="285750" indent="-285750">
              <a:buFont typeface="Arial" panose="020B0604020202020204" pitchFamily="34" charset="0"/>
              <a:buChar char="•"/>
            </a:pPr>
            <a:r>
              <a:rPr lang="en-US" i="0" dirty="0">
                <a:solidFill>
                  <a:srgbClr val="171717"/>
                </a:solidFill>
                <a:effectLst/>
                <a:latin typeface="Segoe UI" panose="020B0502040204020203" pitchFamily="34" charset="0"/>
              </a:rPr>
              <a:t>Move from implementing to provisioning servers</a:t>
            </a:r>
          </a:p>
          <a:p>
            <a:pPr marL="285750" indent="-285750">
              <a:buFont typeface="Arial" panose="020B0604020202020204" pitchFamily="34" charset="0"/>
              <a:buChar char="•"/>
            </a:pPr>
            <a:r>
              <a:rPr lang="en-US" dirty="0">
                <a:solidFill>
                  <a:srgbClr val="171717"/>
                </a:solidFill>
                <a:latin typeface="Segoe UI" panose="020B0502040204020203" pitchFamily="34" charset="0"/>
              </a:rPr>
              <a:t>Work on different data model</a:t>
            </a:r>
          </a:p>
          <a:p>
            <a:pPr marL="285750" indent="-285750">
              <a:buFont typeface="Arial" panose="020B0604020202020204" pitchFamily="34" charset="0"/>
              <a:buChar char="•"/>
            </a:pPr>
            <a:r>
              <a:rPr lang="en-US" i="0" dirty="0">
                <a:solidFill>
                  <a:srgbClr val="171717"/>
                </a:solidFill>
                <a:effectLst/>
                <a:latin typeface="Segoe UI" panose="020B0502040204020203" pitchFamily="34" charset="0"/>
              </a:rPr>
              <a:t>Design Data architecture</a:t>
            </a:r>
          </a:p>
          <a:p>
            <a:pPr marL="285750" indent="-285750">
              <a:buFont typeface="Arial" panose="020B0604020202020204" pitchFamily="34" charset="0"/>
              <a:buChar char="•"/>
            </a:pPr>
            <a:r>
              <a:rPr lang="en-US" dirty="0">
                <a:solidFill>
                  <a:srgbClr val="171717"/>
                </a:solidFill>
                <a:latin typeface="Segoe UI" panose="020B0502040204020203" pitchFamily="34" charset="0"/>
              </a:rPr>
              <a:t>Work on different layer for Data modeling</a:t>
            </a:r>
          </a:p>
          <a:p>
            <a:pPr marL="285750" indent="-285750">
              <a:buFont typeface="Arial" panose="020B0604020202020204" pitchFamily="34" charset="0"/>
              <a:buChar char="•"/>
            </a:pPr>
            <a:r>
              <a:rPr lang="en-US" i="0" dirty="0">
                <a:solidFill>
                  <a:srgbClr val="171717"/>
                </a:solidFill>
                <a:effectLst/>
                <a:latin typeface="Segoe UI" panose="020B0502040204020203" pitchFamily="34" charset="0"/>
              </a:rPr>
              <a:t>Deal with different domain data</a:t>
            </a:r>
          </a:p>
          <a:p>
            <a:pPr marL="285750" indent="-285750">
              <a:buFont typeface="Arial" panose="020B0604020202020204" pitchFamily="34" charset="0"/>
              <a:buChar char="•"/>
            </a:pPr>
            <a:endParaRPr lang="en-US" i="0" dirty="0">
              <a:solidFill>
                <a:srgbClr val="171717"/>
              </a:solidFill>
              <a:effectLst/>
              <a:latin typeface="Segoe UI" panose="020B0502040204020203" pitchFamily="3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37308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CC0507-7E7B-479A-83EF-2EFB5143533F}"/>
              </a:ext>
            </a:extLst>
          </p:cNvPr>
          <p:cNvSpPr txBox="1"/>
          <p:nvPr/>
        </p:nvSpPr>
        <p:spPr>
          <a:xfrm>
            <a:off x="472734" y="1035935"/>
            <a:ext cx="10695373" cy="313932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171717"/>
                </a:solidFill>
                <a:latin typeface="Segoe UI" panose="020B0502040204020203" pitchFamily="34" charset="0"/>
              </a:rPr>
              <a:t>C</a:t>
            </a:r>
            <a:r>
              <a:rPr lang="en-US" b="0" i="0" dirty="0">
                <a:solidFill>
                  <a:srgbClr val="171717"/>
                </a:solidFill>
                <a:effectLst/>
                <a:latin typeface="Segoe UI" panose="020B0502040204020203" pitchFamily="34" charset="0"/>
              </a:rPr>
              <a:t>loud computing platform with an ever-expanding set of services to help you build solutions to meet your business goals. </a:t>
            </a:r>
          </a:p>
          <a:p>
            <a:pPr marL="285750" indent="-285750">
              <a:buFont typeface="Arial" panose="020B0604020202020204" pitchFamily="34" charset="0"/>
              <a:buChar char="•"/>
            </a:pPr>
            <a:endParaRPr lang="en-US" dirty="0">
              <a:solidFill>
                <a:srgbClr val="171717"/>
              </a:solidFill>
              <a:latin typeface="Segoe UI" panose="020B0502040204020203" pitchFamily="34" charset="0"/>
            </a:endParaRPr>
          </a:p>
          <a:p>
            <a:pPr marL="285750" indent="-285750">
              <a:buFont typeface="Arial" panose="020B0604020202020204" pitchFamily="34" charset="0"/>
              <a:buChar char="•"/>
            </a:pPr>
            <a:r>
              <a:rPr lang="en-US" b="0" i="0" dirty="0">
                <a:solidFill>
                  <a:srgbClr val="171717"/>
                </a:solidFill>
                <a:effectLst/>
                <a:latin typeface="Segoe UI" panose="020B0502040204020203" pitchFamily="34" charset="0"/>
              </a:rPr>
              <a:t>Azure services range from simple web services for hosting your business presence in the cloud to running fully virtualized computers for you to run your custom software solutions. </a:t>
            </a:r>
          </a:p>
          <a:p>
            <a:pPr marL="285750" indent="-285750">
              <a:buFont typeface="Arial" panose="020B0604020202020204" pitchFamily="34" charset="0"/>
              <a:buChar char="•"/>
            </a:pPr>
            <a:endParaRPr lang="en-US" dirty="0">
              <a:solidFill>
                <a:srgbClr val="171717"/>
              </a:solidFill>
              <a:latin typeface="Segoe UI" panose="020B0502040204020203" pitchFamily="34" charset="0"/>
            </a:endParaRPr>
          </a:p>
          <a:p>
            <a:pPr marL="285750" indent="-285750">
              <a:buFont typeface="Arial" panose="020B0604020202020204" pitchFamily="34" charset="0"/>
              <a:buChar char="•"/>
            </a:pPr>
            <a:r>
              <a:rPr lang="en-US" dirty="0">
                <a:solidFill>
                  <a:srgbClr val="171717"/>
                </a:solidFill>
                <a:latin typeface="Segoe UI" panose="020B0502040204020203" pitchFamily="34" charset="0"/>
              </a:rPr>
              <a:t>A</a:t>
            </a:r>
            <a:r>
              <a:rPr lang="en-US" b="0" i="0" dirty="0">
                <a:solidFill>
                  <a:srgbClr val="171717"/>
                </a:solidFill>
                <a:effectLst/>
                <a:latin typeface="Segoe UI" panose="020B0502040204020203" pitchFamily="34" charset="0"/>
              </a:rPr>
              <a:t> wealth of cloud-based services like remote storage, database hosting, and centralized account management. Azure also offers new capabilities like AI and Internet of Things (IoT).</a:t>
            </a:r>
          </a:p>
          <a:p>
            <a:endParaRPr lang="en-US" dirty="0">
              <a:solidFill>
                <a:srgbClr val="171717"/>
              </a:solidFill>
              <a:latin typeface="Segoe UI" panose="020B0502040204020203" pitchFamily="34" charset="0"/>
            </a:endParaRPr>
          </a:p>
          <a:p>
            <a:pPr marL="285750" indent="-285750">
              <a:buFont typeface="Arial" panose="020B0604020202020204" pitchFamily="34" charset="0"/>
              <a:buChar char="•"/>
            </a:pPr>
            <a:r>
              <a:rPr lang="en-US" b="0" i="0" dirty="0">
                <a:solidFill>
                  <a:srgbClr val="171717"/>
                </a:solidFill>
                <a:effectLst/>
                <a:latin typeface="Segoe UI" panose="020B0502040204020203" pitchFamily="34" charset="0"/>
              </a:rPr>
              <a:t>Azure gives you the freedom to build, manage, and deploy applications on a massive global network using your favorite tools and frameworks.</a:t>
            </a:r>
            <a:endParaRPr lang="en-US" dirty="0"/>
          </a:p>
        </p:txBody>
      </p:sp>
      <p:sp>
        <p:nvSpPr>
          <p:cNvPr id="5" name="TextBox 4">
            <a:extLst>
              <a:ext uri="{FF2B5EF4-FFF2-40B4-BE49-F238E27FC236}">
                <a16:creationId xmlns:a16="http://schemas.microsoft.com/office/drawing/2014/main" id="{DB7BF113-1810-4A66-8E49-4D507A0FE67F}"/>
              </a:ext>
            </a:extLst>
          </p:cNvPr>
          <p:cNvSpPr txBox="1"/>
          <p:nvPr/>
        </p:nvSpPr>
        <p:spPr>
          <a:xfrm>
            <a:off x="605901" y="271930"/>
            <a:ext cx="6094520" cy="584775"/>
          </a:xfrm>
          <a:prstGeom prst="rect">
            <a:avLst/>
          </a:prstGeom>
          <a:noFill/>
        </p:spPr>
        <p:txBody>
          <a:bodyPr wrap="square">
            <a:spAutoFit/>
          </a:bodyPr>
          <a:lstStyle/>
          <a:p>
            <a:r>
              <a:rPr lang="en-US" sz="3200" dirty="0">
                <a:solidFill>
                  <a:schemeClr val="accent1">
                    <a:lumMod val="75000"/>
                  </a:schemeClr>
                </a:solidFill>
              </a:rPr>
              <a:t>What is Azure?</a:t>
            </a:r>
          </a:p>
        </p:txBody>
      </p:sp>
      <p:pic>
        <p:nvPicPr>
          <p:cNvPr id="7" name="Picture 6">
            <a:extLst>
              <a:ext uri="{FF2B5EF4-FFF2-40B4-BE49-F238E27FC236}">
                <a16:creationId xmlns:a16="http://schemas.microsoft.com/office/drawing/2014/main" id="{F3E59A34-168E-466A-93A4-36368723D858}"/>
              </a:ext>
            </a:extLst>
          </p:cNvPr>
          <p:cNvPicPr>
            <a:picLocks noChangeAspect="1"/>
          </p:cNvPicPr>
          <p:nvPr/>
        </p:nvPicPr>
        <p:blipFill>
          <a:blip r:embed="rId2"/>
          <a:stretch>
            <a:fillRect/>
          </a:stretch>
        </p:blipFill>
        <p:spPr>
          <a:xfrm>
            <a:off x="0" y="4252404"/>
            <a:ext cx="12192000" cy="2605596"/>
          </a:xfrm>
          <a:prstGeom prst="rect">
            <a:avLst/>
          </a:prstGeom>
        </p:spPr>
      </p:pic>
    </p:spTree>
    <p:extLst>
      <p:ext uri="{BB962C8B-B14F-4D97-AF65-F5344CB8AC3E}">
        <p14:creationId xmlns:p14="http://schemas.microsoft.com/office/powerpoint/2010/main" val="1267355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2B80B-88BE-49F2-AD24-09183207478E}"/>
              </a:ext>
            </a:extLst>
          </p:cNvPr>
          <p:cNvPicPr>
            <a:picLocks noChangeAspect="1"/>
          </p:cNvPicPr>
          <p:nvPr/>
        </p:nvPicPr>
        <p:blipFill>
          <a:blip r:embed="rId2"/>
          <a:stretch>
            <a:fillRect/>
          </a:stretch>
        </p:blipFill>
        <p:spPr>
          <a:xfrm>
            <a:off x="643467" y="1133740"/>
            <a:ext cx="5291666" cy="4590519"/>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1882626F-677D-4941-926E-70D65CD9F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2126" y="1893094"/>
            <a:ext cx="6366932" cy="3581398"/>
          </a:xfrm>
          <a:prstGeom prst="rect">
            <a:avLst/>
          </a:prstGeom>
        </p:spPr>
      </p:pic>
    </p:spTree>
    <p:extLst>
      <p:ext uri="{BB962C8B-B14F-4D97-AF65-F5344CB8AC3E}">
        <p14:creationId xmlns:p14="http://schemas.microsoft.com/office/powerpoint/2010/main" val="1806498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A3890"/>
          </a:solidFill>
        </p:spPr>
        <p:txBody>
          <a:bodyPr wrap="square" lIns="0" tIns="0" rIns="0" bIns="0" rtlCol="0"/>
          <a:lstStyle/>
          <a:p>
            <a:endParaRPr sz="2400"/>
          </a:p>
        </p:txBody>
      </p:sp>
      <p:grpSp>
        <p:nvGrpSpPr>
          <p:cNvPr id="3" name="object 3"/>
          <p:cNvGrpSpPr/>
          <p:nvPr/>
        </p:nvGrpSpPr>
        <p:grpSpPr>
          <a:xfrm>
            <a:off x="8131171" y="5"/>
            <a:ext cx="4061460" cy="2707640"/>
            <a:chOff x="6098378" y="4"/>
            <a:chExt cx="3046095" cy="2030730"/>
          </a:xfrm>
        </p:grpSpPr>
        <p:sp>
          <p:nvSpPr>
            <p:cNvPr id="4" name="object 4"/>
            <p:cNvSpPr/>
            <p:nvPr/>
          </p:nvSpPr>
          <p:spPr>
            <a:xfrm>
              <a:off x="8128803" y="15"/>
              <a:ext cx="1015365" cy="1015365"/>
            </a:xfrm>
            <a:custGeom>
              <a:avLst/>
              <a:gdLst/>
              <a:ahLst/>
              <a:cxnLst/>
              <a:rect l="l" t="t" r="r" b="b"/>
              <a:pathLst>
                <a:path w="1015365" h="1015365">
                  <a:moveTo>
                    <a:pt x="1015199" y="1015199"/>
                  </a:moveTo>
                  <a:lnTo>
                    <a:pt x="0" y="1015199"/>
                  </a:ln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5" name="object 5"/>
            <p:cNvSpPr/>
            <p:nvPr/>
          </p:nvSpPr>
          <p:spPr>
            <a:xfrm>
              <a:off x="7113463" y="4"/>
              <a:ext cx="1015365" cy="1015365"/>
            </a:xfrm>
            <a:custGeom>
              <a:avLst/>
              <a:gdLst/>
              <a:ahLst/>
              <a:cxnLst/>
              <a:rect l="l" t="t" r="r" b="b"/>
              <a:pathLst>
                <a:path w="1015365" h="1015365">
                  <a:moveTo>
                    <a:pt x="1015199" y="1015199"/>
                  </a:moveTo>
                  <a:lnTo>
                    <a:pt x="0" y="1015199"/>
                  </a:lnTo>
                  <a:lnTo>
                    <a:pt x="1015199" y="0"/>
                  </a:lnTo>
                  <a:lnTo>
                    <a:pt x="1015199" y="1015199"/>
                  </a:lnTo>
                  <a:close/>
                </a:path>
              </a:pathLst>
            </a:custGeom>
            <a:solidFill>
              <a:srgbClr val="3849AB"/>
            </a:solidFill>
          </p:spPr>
          <p:txBody>
            <a:bodyPr wrap="square" lIns="0" tIns="0" rIns="0" bIns="0" rtlCol="0"/>
            <a:lstStyle/>
            <a:p>
              <a:endParaRPr sz="2400"/>
            </a:p>
          </p:txBody>
        </p:sp>
        <p:sp>
          <p:nvSpPr>
            <p:cNvPr id="6" name="object 6"/>
            <p:cNvSpPr/>
            <p:nvPr/>
          </p:nvSpPr>
          <p:spPr>
            <a:xfrm>
              <a:off x="7113588" y="106"/>
              <a:ext cx="1015365" cy="1015365"/>
            </a:xfrm>
            <a:custGeom>
              <a:avLst/>
              <a:gdLst/>
              <a:ahLst/>
              <a:cxnLst/>
              <a:rect l="l" t="t" r="r" b="b"/>
              <a:pathLst>
                <a:path w="1015365" h="1015365">
                  <a:moveTo>
                    <a:pt x="0" y="1015199"/>
                  </a:moveTo>
                  <a:lnTo>
                    <a:pt x="0" y="0"/>
                  </a:lnTo>
                  <a:lnTo>
                    <a:pt x="1015199" y="0"/>
                  </a:lnTo>
                  <a:lnTo>
                    <a:pt x="0" y="1015199"/>
                  </a:lnTo>
                  <a:close/>
                </a:path>
              </a:pathLst>
            </a:custGeom>
            <a:solidFill>
              <a:srgbClr val="7890CD"/>
            </a:solidFill>
          </p:spPr>
          <p:txBody>
            <a:bodyPr wrap="square" lIns="0" tIns="0" rIns="0" bIns="0" rtlCol="0"/>
            <a:lstStyle/>
            <a:p>
              <a:endParaRPr sz="2400"/>
            </a:p>
          </p:txBody>
        </p:sp>
        <p:sp>
          <p:nvSpPr>
            <p:cNvPr id="7" name="object 7"/>
            <p:cNvSpPr/>
            <p:nvPr/>
          </p:nvSpPr>
          <p:spPr>
            <a:xfrm>
              <a:off x="6098378" y="96"/>
              <a:ext cx="1015365" cy="1015365"/>
            </a:xfrm>
            <a:custGeom>
              <a:avLst/>
              <a:gdLst/>
              <a:ahLst/>
              <a:cxnLst/>
              <a:rect l="l" t="t" r="r" b="b"/>
              <a:pathLst>
                <a:path w="1015365" h="1015365">
                  <a:moveTo>
                    <a:pt x="1015199" y="1015199"/>
                  </a:move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8" name="object 8"/>
            <p:cNvSpPr/>
            <p:nvPr/>
          </p:nvSpPr>
          <p:spPr>
            <a:xfrm>
              <a:off x="8128789" y="1015375"/>
              <a:ext cx="1015365" cy="1015365"/>
            </a:xfrm>
            <a:custGeom>
              <a:avLst/>
              <a:gdLst/>
              <a:ahLst/>
              <a:cxnLst/>
              <a:rect l="l" t="t" r="r" b="b"/>
              <a:pathLst>
                <a:path w="1015365" h="1015364">
                  <a:moveTo>
                    <a:pt x="1015199" y="1015200"/>
                  </a:moveTo>
                  <a:lnTo>
                    <a:pt x="0" y="0"/>
                  </a:lnTo>
                  <a:lnTo>
                    <a:pt x="1015199" y="0"/>
                  </a:lnTo>
                  <a:lnTo>
                    <a:pt x="1015199" y="1015200"/>
                  </a:lnTo>
                  <a:close/>
                </a:path>
              </a:pathLst>
            </a:custGeom>
            <a:solidFill>
              <a:srgbClr val="7890CD"/>
            </a:solidFill>
          </p:spPr>
          <p:txBody>
            <a:bodyPr wrap="square" lIns="0" tIns="0" rIns="0" bIns="0" rtlCol="0"/>
            <a:lstStyle/>
            <a:p>
              <a:endParaRPr sz="2400"/>
            </a:p>
          </p:txBody>
        </p:sp>
      </p:grpSp>
      <p:sp>
        <p:nvSpPr>
          <p:cNvPr id="9" name="object 9"/>
          <p:cNvSpPr txBox="1">
            <a:spLocks noGrp="1"/>
          </p:cNvSpPr>
          <p:nvPr>
            <p:ph type="title"/>
          </p:nvPr>
        </p:nvSpPr>
        <p:spPr>
          <a:xfrm>
            <a:off x="850445" y="2218980"/>
            <a:ext cx="5058833" cy="878873"/>
          </a:xfrm>
          <a:prstGeom prst="rect">
            <a:avLst/>
          </a:prstGeom>
        </p:spPr>
        <p:txBody>
          <a:bodyPr vert="horz" wrap="square" lIns="0" tIns="16933" rIns="0" bIns="0" rtlCol="0" anchor="ctr">
            <a:spAutoFit/>
          </a:bodyPr>
          <a:lstStyle/>
          <a:p>
            <a:pPr marL="16933">
              <a:lnSpc>
                <a:spcPct val="100000"/>
              </a:lnSpc>
              <a:spcBef>
                <a:spcPts val="133"/>
              </a:spcBef>
            </a:pPr>
            <a:r>
              <a:rPr sz="5600" spc="253" dirty="0">
                <a:solidFill>
                  <a:schemeClr val="bg1"/>
                </a:solidFill>
              </a:rPr>
              <a:t>High</a:t>
            </a:r>
            <a:r>
              <a:rPr sz="5600" spc="-220" dirty="0">
                <a:solidFill>
                  <a:schemeClr val="bg1"/>
                </a:solidFill>
              </a:rPr>
              <a:t> </a:t>
            </a:r>
            <a:r>
              <a:rPr sz="5600" spc="193" dirty="0">
                <a:solidFill>
                  <a:schemeClr val="bg1"/>
                </a:solidFill>
              </a:rPr>
              <a:t>Availability</a:t>
            </a:r>
            <a:endParaRPr sz="5600" dirty="0">
              <a:solidFill>
                <a:schemeClr val="bg1"/>
              </a:solidFill>
            </a:endParaRPr>
          </a:p>
        </p:txBody>
      </p:sp>
      <p:sp>
        <p:nvSpPr>
          <p:cNvPr id="11" name="TextBox 10">
            <a:extLst>
              <a:ext uri="{FF2B5EF4-FFF2-40B4-BE49-F238E27FC236}">
                <a16:creationId xmlns:a16="http://schemas.microsoft.com/office/drawing/2014/main" id="{803FC312-2B92-4330-9EF8-001FD6C74C0A}"/>
              </a:ext>
            </a:extLst>
          </p:cNvPr>
          <p:cNvSpPr txBox="1"/>
          <p:nvPr/>
        </p:nvSpPr>
        <p:spPr>
          <a:xfrm>
            <a:off x="721310" y="4067632"/>
            <a:ext cx="9559031" cy="1323439"/>
          </a:xfrm>
          <a:prstGeom prst="rect">
            <a:avLst/>
          </a:prstGeom>
          <a:noFill/>
        </p:spPr>
        <p:txBody>
          <a:bodyPr wrap="square">
            <a:spAutoFit/>
          </a:bodyPr>
          <a:lstStyle/>
          <a:p>
            <a:r>
              <a:rPr lang="en-US" sz="4000" spc="327" dirty="0">
                <a:solidFill>
                  <a:schemeClr val="bg1"/>
                </a:solidFill>
              </a:rPr>
              <a:t>Expressed</a:t>
            </a:r>
            <a:r>
              <a:rPr lang="en-US" sz="4000" spc="-240" dirty="0">
                <a:solidFill>
                  <a:schemeClr val="bg1"/>
                </a:solidFill>
              </a:rPr>
              <a:t> </a:t>
            </a:r>
            <a:r>
              <a:rPr lang="en-US" sz="4000" spc="787" dirty="0">
                <a:solidFill>
                  <a:schemeClr val="bg1"/>
                </a:solidFill>
              </a:rPr>
              <a:t>as</a:t>
            </a:r>
            <a:r>
              <a:rPr lang="en-US" sz="4000" spc="-233" dirty="0">
                <a:solidFill>
                  <a:schemeClr val="bg1"/>
                </a:solidFill>
              </a:rPr>
              <a:t> </a:t>
            </a:r>
            <a:r>
              <a:rPr lang="en-US" sz="4000" spc="747" dirty="0">
                <a:solidFill>
                  <a:schemeClr val="bg1"/>
                </a:solidFill>
              </a:rPr>
              <a:t>a</a:t>
            </a:r>
            <a:r>
              <a:rPr lang="en-US" sz="4000" spc="-233" dirty="0">
                <a:solidFill>
                  <a:schemeClr val="bg1"/>
                </a:solidFill>
              </a:rPr>
              <a:t> </a:t>
            </a:r>
            <a:r>
              <a:rPr lang="en-US" sz="4000" spc="287" dirty="0">
                <a:solidFill>
                  <a:schemeClr val="bg1"/>
                </a:solidFill>
              </a:rPr>
              <a:t>percentage, </a:t>
            </a:r>
            <a:r>
              <a:rPr lang="en-US" sz="4000" spc="-1760" dirty="0">
                <a:solidFill>
                  <a:schemeClr val="bg1"/>
                </a:solidFill>
              </a:rPr>
              <a:t> </a:t>
            </a:r>
            <a:r>
              <a:rPr lang="en-US" sz="4000" spc="113" dirty="0">
                <a:solidFill>
                  <a:schemeClr val="bg1"/>
                </a:solidFill>
              </a:rPr>
              <a:t>it’s</a:t>
            </a:r>
            <a:r>
              <a:rPr lang="en-US" sz="4000" spc="-220" dirty="0">
                <a:solidFill>
                  <a:schemeClr val="bg1"/>
                </a:solidFill>
              </a:rPr>
              <a:t> </a:t>
            </a:r>
            <a:r>
              <a:rPr lang="en-US" sz="4000" spc="193" dirty="0">
                <a:solidFill>
                  <a:schemeClr val="bg1"/>
                </a:solidFill>
              </a:rPr>
              <a:t>the</a:t>
            </a:r>
            <a:r>
              <a:rPr lang="en-US" sz="4000" spc="-220" dirty="0">
                <a:solidFill>
                  <a:schemeClr val="bg1"/>
                </a:solidFill>
              </a:rPr>
              <a:t> </a:t>
            </a:r>
            <a:r>
              <a:rPr lang="en-US" sz="4000" spc="240" dirty="0">
                <a:solidFill>
                  <a:schemeClr val="bg1"/>
                </a:solidFill>
              </a:rPr>
              <a:t>ability</a:t>
            </a:r>
            <a:r>
              <a:rPr lang="en-US" sz="4000" spc="-220" dirty="0">
                <a:solidFill>
                  <a:schemeClr val="bg1"/>
                </a:solidFill>
              </a:rPr>
              <a:t> </a:t>
            </a:r>
            <a:r>
              <a:rPr lang="en-US" sz="4000" spc="367" dirty="0">
                <a:solidFill>
                  <a:schemeClr val="bg1"/>
                </a:solidFill>
              </a:rPr>
              <a:t>of</a:t>
            </a:r>
            <a:r>
              <a:rPr lang="en-US" sz="4000" spc="-220" dirty="0">
                <a:solidFill>
                  <a:schemeClr val="bg1"/>
                </a:solidFill>
              </a:rPr>
              <a:t> </a:t>
            </a:r>
            <a:r>
              <a:rPr lang="en-US" sz="4000" spc="747" dirty="0">
                <a:solidFill>
                  <a:schemeClr val="bg1"/>
                </a:solidFill>
              </a:rPr>
              <a:t>a</a:t>
            </a:r>
            <a:r>
              <a:rPr lang="en-US" sz="4000" spc="-227" dirty="0">
                <a:solidFill>
                  <a:schemeClr val="bg1"/>
                </a:solidFill>
              </a:rPr>
              <a:t> </a:t>
            </a:r>
            <a:r>
              <a:rPr lang="en-US" sz="4000" spc="460" dirty="0">
                <a:solidFill>
                  <a:schemeClr val="bg1"/>
                </a:solidFill>
              </a:rPr>
              <a:t>system</a:t>
            </a:r>
            <a:r>
              <a:rPr lang="en-US" sz="4000" spc="-213" dirty="0">
                <a:solidFill>
                  <a:schemeClr val="bg1"/>
                </a:solidFill>
              </a:rPr>
              <a:t> </a:t>
            </a:r>
            <a:r>
              <a:rPr lang="en-US" sz="4000" dirty="0">
                <a:solidFill>
                  <a:schemeClr val="bg1"/>
                </a:solidFill>
              </a:rPr>
              <a:t>to </a:t>
            </a:r>
            <a:r>
              <a:rPr lang="en-US" sz="4000" spc="-1767" dirty="0">
                <a:solidFill>
                  <a:schemeClr val="bg1"/>
                </a:solidFill>
              </a:rPr>
              <a:t> </a:t>
            </a:r>
            <a:r>
              <a:rPr lang="en-US" sz="4000" spc="260" dirty="0">
                <a:solidFill>
                  <a:schemeClr val="bg1"/>
                </a:solidFill>
              </a:rPr>
              <a:t>respond</a:t>
            </a:r>
            <a:r>
              <a:rPr lang="en-US" sz="4000" spc="-220" dirty="0">
                <a:solidFill>
                  <a:schemeClr val="bg1"/>
                </a:solidFill>
              </a:rPr>
              <a:t> </a:t>
            </a:r>
            <a:r>
              <a:rPr lang="en-US" sz="4000" dirty="0">
                <a:solidFill>
                  <a:schemeClr val="bg1"/>
                </a:solidFill>
              </a:rPr>
              <a:t>to</a:t>
            </a:r>
            <a:r>
              <a:rPr lang="en-US" sz="4000" spc="-207" dirty="0">
                <a:solidFill>
                  <a:schemeClr val="bg1"/>
                </a:solidFill>
              </a:rPr>
              <a:t> </a:t>
            </a:r>
            <a:r>
              <a:rPr lang="en-US" sz="4000" spc="380" dirty="0">
                <a:solidFill>
                  <a:schemeClr val="bg1"/>
                </a:solidFill>
              </a:rPr>
              <a:t>users</a:t>
            </a:r>
            <a:endParaRPr lang="en-US" sz="40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2A3890"/>
          </a:solidFill>
        </p:spPr>
        <p:txBody>
          <a:bodyPr wrap="square" lIns="0" tIns="0" rIns="0" bIns="0" rtlCol="0"/>
          <a:lstStyle/>
          <a:p>
            <a:endParaRPr sz="2400"/>
          </a:p>
        </p:txBody>
      </p:sp>
      <p:grpSp>
        <p:nvGrpSpPr>
          <p:cNvPr id="3" name="object 3"/>
          <p:cNvGrpSpPr/>
          <p:nvPr/>
        </p:nvGrpSpPr>
        <p:grpSpPr>
          <a:xfrm>
            <a:off x="8131171" y="5"/>
            <a:ext cx="4061460" cy="2707640"/>
            <a:chOff x="6098378" y="4"/>
            <a:chExt cx="3046095" cy="2030730"/>
          </a:xfrm>
        </p:grpSpPr>
        <p:sp>
          <p:nvSpPr>
            <p:cNvPr id="4" name="object 4"/>
            <p:cNvSpPr/>
            <p:nvPr/>
          </p:nvSpPr>
          <p:spPr>
            <a:xfrm>
              <a:off x="8128803" y="15"/>
              <a:ext cx="1015365" cy="1015365"/>
            </a:xfrm>
            <a:custGeom>
              <a:avLst/>
              <a:gdLst/>
              <a:ahLst/>
              <a:cxnLst/>
              <a:rect l="l" t="t" r="r" b="b"/>
              <a:pathLst>
                <a:path w="1015365" h="1015365">
                  <a:moveTo>
                    <a:pt x="1015199" y="1015199"/>
                  </a:moveTo>
                  <a:lnTo>
                    <a:pt x="0" y="1015199"/>
                  </a:ln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5" name="object 5"/>
            <p:cNvSpPr/>
            <p:nvPr/>
          </p:nvSpPr>
          <p:spPr>
            <a:xfrm>
              <a:off x="7113463" y="4"/>
              <a:ext cx="1015365" cy="1015365"/>
            </a:xfrm>
            <a:custGeom>
              <a:avLst/>
              <a:gdLst/>
              <a:ahLst/>
              <a:cxnLst/>
              <a:rect l="l" t="t" r="r" b="b"/>
              <a:pathLst>
                <a:path w="1015365" h="1015365">
                  <a:moveTo>
                    <a:pt x="1015199" y="1015199"/>
                  </a:moveTo>
                  <a:lnTo>
                    <a:pt x="0" y="1015199"/>
                  </a:lnTo>
                  <a:lnTo>
                    <a:pt x="1015199" y="0"/>
                  </a:lnTo>
                  <a:lnTo>
                    <a:pt x="1015199" y="1015199"/>
                  </a:lnTo>
                  <a:close/>
                </a:path>
              </a:pathLst>
            </a:custGeom>
            <a:solidFill>
              <a:srgbClr val="3849AB"/>
            </a:solidFill>
          </p:spPr>
          <p:txBody>
            <a:bodyPr wrap="square" lIns="0" tIns="0" rIns="0" bIns="0" rtlCol="0"/>
            <a:lstStyle/>
            <a:p>
              <a:endParaRPr sz="2400"/>
            </a:p>
          </p:txBody>
        </p:sp>
        <p:sp>
          <p:nvSpPr>
            <p:cNvPr id="6" name="object 6"/>
            <p:cNvSpPr/>
            <p:nvPr/>
          </p:nvSpPr>
          <p:spPr>
            <a:xfrm>
              <a:off x="7113588" y="106"/>
              <a:ext cx="1015365" cy="1015365"/>
            </a:xfrm>
            <a:custGeom>
              <a:avLst/>
              <a:gdLst/>
              <a:ahLst/>
              <a:cxnLst/>
              <a:rect l="l" t="t" r="r" b="b"/>
              <a:pathLst>
                <a:path w="1015365" h="1015365">
                  <a:moveTo>
                    <a:pt x="0" y="1015199"/>
                  </a:moveTo>
                  <a:lnTo>
                    <a:pt x="0" y="0"/>
                  </a:lnTo>
                  <a:lnTo>
                    <a:pt x="1015199" y="0"/>
                  </a:lnTo>
                  <a:lnTo>
                    <a:pt x="0" y="1015199"/>
                  </a:lnTo>
                  <a:close/>
                </a:path>
              </a:pathLst>
            </a:custGeom>
            <a:solidFill>
              <a:srgbClr val="7890CD"/>
            </a:solidFill>
          </p:spPr>
          <p:txBody>
            <a:bodyPr wrap="square" lIns="0" tIns="0" rIns="0" bIns="0" rtlCol="0"/>
            <a:lstStyle/>
            <a:p>
              <a:endParaRPr sz="2400"/>
            </a:p>
          </p:txBody>
        </p:sp>
        <p:sp>
          <p:nvSpPr>
            <p:cNvPr id="7" name="object 7"/>
            <p:cNvSpPr/>
            <p:nvPr/>
          </p:nvSpPr>
          <p:spPr>
            <a:xfrm>
              <a:off x="6098378" y="96"/>
              <a:ext cx="1015365" cy="1015365"/>
            </a:xfrm>
            <a:custGeom>
              <a:avLst/>
              <a:gdLst/>
              <a:ahLst/>
              <a:cxnLst/>
              <a:rect l="l" t="t" r="r" b="b"/>
              <a:pathLst>
                <a:path w="1015365" h="1015365">
                  <a:moveTo>
                    <a:pt x="1015199" y="1015199"/>
                  </a:moveTo>
                  <a:lnTo>
                    <a:pt x="0" y="0"/>
                  </a:lnTo>
                  <a:lnTo>
                    <a:pt x="1015199" y="0"/>
                  </a:lnTo>
                  <a:lnTo>
                    <a:pt x="1015199" y="1015199"/>
                  </a:lnTo>
                  <a:close/>
                </a:path>
              </a:pathLst>
            </a:custGeom>
            <a:solidFill>
              <a:srgbClr val="212D73"/>
            </a:solidFill>
          </p:spPr>
          <p:txBody>
            <a:bodyPr wrap="square" lIns="0" tIns="0" rIns="0" bIns="0" rtlCol="0"/>
            <a:lstStyle/>
            <a:p>
              <a:endParaRPr sz="2400"/>
            </a:p>
          </p:txBody>
        </p:sp>
        <p:sp>
          <p:nvSpPr>
            <p:cNvPr id="8" name="object 8"/>
            <p:cNvSpPr/>
            <p:nvPr/>
          </p:nvSpPr>
          <p:spPr>
            <a:xfrm>
              <a:off x="8128789" y="1015375"/>
              <a:ext cx="1015365" cy="1015365"/>
            </a:xfrm>
            <a:custGeom>
              <a:avLst/>
              <a:gdLst/>
              <a:ahLst/>
              <a:cxnLst/>
              <a:rect l="l" t="t" r="r" b="b"/>
              <a:pathLst>
                <a:path w="1015365" h="1015364">
                  <a:moveTo>
                    <a:pt x="1015199" y="1015200"/>
                  </a:moveTo>
                  <a:lnTo>
                    <a:pt x="0" y="0"/>
                  </a:lnTo>
                  <a:lnTo>
                    <a:pt x="1015199" y="0"/>
                  </a:lnTo>
                  <a:lnTo>
                    <a:pt x="1015199" y="1015200"/>
                  </a:lnTo>
                  <a:close/>
                </a:path>
              </a:pathLst>
            </a:custGeom>
            <a:solidFill>
              <a:srgbClr val="7890CD"/>
            </a:solidFill>
          </p:spPr>
          <p:txBody>
            <a:bodyPr wrap="square" lIns="0" tIns="0" rIns="0" bIns="0" rtlCol="0"/>
            <a:lstStyle/>
            <a:p>
              <a:endParaRPr sz="2400"/>
            </a:p>
          </p:txBody>
        </p:sp>
      </p:grpSp>
      <p:sp>
        <p:nvSpPr>
          <p:cNvPr id="9" name="object 9"/>
          <p:cNvSpPr txBox="1">
            <a:spLocks noGrp="1"/>
          </p:cNvSpPr>
          <p:nvPr>
            <p:ph type="title"/>
          </p:nvPr>
        </p:nvSpPr>
        <p:spPr>
          <a:xfrm>
            <a:off x="823812" y="2268216"/>
            <a:ext cx="5923216" cy="878873"/>
          </a:xfrm>
          <a:prstGeom prst="rect">
            <a:avLst/>
          </a:prstGeom>
        </p:spPr>
        <p:txBody>
          <a:bodyPr vert="horz" wrap="square" lIns="0" tIns="16933" rIns="0" bIns="0" rtlCol="0" anchor="ctr">
            <a:spAutoFit/>
          </a:bodyPr>
          <a:lstStyle/>
          <a:p>
            <a:pPr marL="16933">
              <a:lnSpc>
                <a:spcPct val="100000"/>
              </a:lnSpc>
              <a:spcBef>
                <a:spcPts val="133"/>
              </a:spcBef>
            </a:pPr>
            <a:r>
              <a:rPr sz="5600" spc="313" dirty="0">
                <a:solidFill>
                  <a:schemeClr val="bg1"/>
                </a:solidFill>
              </a:rPr>
              <a:t>Scalability</a:t>
            </a:r>
            <a:endParaRPr sz="5600" dirty="0">
              <a:solidFill>
                <a:schemeClr val="bg1"/>
              </a:solidFill>
            </a:endParaRPr>
          </a:p>
        </p:txBody>
      </p:sp>
      <p:sp>
        <p:nvSpPr>
          <p:cNvPr id="11" name="TextBox 10">
            <a:extLst>
              <a:ext uri="{FF2B5EF4-FFF2-40B4-BE49-F238E27FC236}">
                <a16:creationId xmlns:a16="http://schemas.microsoft.com/office/drawing/2014/main" id="{C0BC7A86-EF22-4197-9699-8357619FA3E4}"/>
              </a:ext>
            </a:extLst>
          </p:cNvPr>
          <p:cNvSpPr txBox="1"/>
          <p:nvPr/>
        </p:nvSpPr>
        <p:spPr>
          <a:xfrm>
            <a:off x="730188" y="3710912"/>
            <a:ext cx="8839939" cy="1323439"/>
          </a:xfrm>
          <a:prstGeom prst="rect">
            <a:avLst/>
          </a:prstGeom>
          <a:noFill/>
        </p:spPr>
        <p:txBody>
          <a:bodyPr wrap="square">
            <a:spAutoFit/>
          </a:bodyPr>
          <a:lstStyle/>
          <a:p>
            <a:r>
              <a:rPr lang="en-US" sz="4000" spc="187" dirty="0">
                <a:solidFill>
                  <a:schemeClr val="bg1"/>
                </a:solidFill>
              </a:rPr>
              <a:t>The</a:t>
            </a:r>
            <a:r>
              <a:rPr lang="en-US" sz="4000" spc="-220" dirty="0">
                <a:solidFill>
                  <a:schemeClr val="bg1"/>
                </a:solidFill>
              </a:rPr>
              <a:t> </a:t>
            </a:r>
            <a:r>
              <a:rPr lang="en-US" sz="4000" spc="240" dirty="0">
                <a:solidFill>
                  <a:schemeClr val="bg1"/>
                </a:solidFill>
              </a:rPr>
              <a:t>ability</a:t>
            </a:r>
            <a:r>
              <a:rPr lang="en-US" sz="4000" spc="-220" dirty="0">
                <a:solidFill>
                  <a:schemeClr val="bg1"/>
                </a:solidFill>
              </a:rPr>
              <a:t> </a:t>
            </a:r>
            <a:r>
              <a:rPr lang="en-US" sz="4000" spc="367" dirty="0">
                <a:solidFill>
                  <a:schemeClr val="bg1"/>
                </a:solidFill>
              </a:rPr>
              <a:t>of</a:t>
            </a:r>
            <a:r>
              <a:rPr lang="en-US" sz="4000" spc="-220" dirty="0">
                <a:solidFill>
                  <a:schemeClr val="bg1"/>
                </a:solidFill>
              </a:rPr>
              <a:t> </a:t>
            </a:r>
            <a:r>
              <a:rPr lang="en-US" sz="4000" spc="747" dirty="0">
                <a:solidFill>
                  <a:schemeClr val="bg1"/>
                </a:solidFill>
              </a:rPr>
              <a:t>a</a:t>
            </a:r>
            <a:r>
              <a:rPr lang="en-US" sz="4000" spc="-220" dirty="0">
                <a:solidFill>
                  <a:schemeClr val="bg1"/>
                </a:solidFill>
              </a:rPr>
              <a:t> </a:t>
            </a:r>
            <a:r>
              <a:rPr lang="en-US" sz="4000" spc="460" dirty="0">
                <a:solidFill>
                  <a:schemeClr val="bg1"/>
                </a:solidFill>
              </a:rPr>
              <a:t>system</a:t>
            </a:r>
            <a:r>
              <a:rPr lang="en-US" sz="4000" spc="-213" dirty="0">
                <a:solidFill>
                  <a:schemeClr val="bg1"/>
                </a:solidFill>
              </a:rPr>
              <a:t> </a:t>
            </a:r>
            <a:r>
              <a:rPr lang="en-US" sz="4000" dirty="0">
                <a:solidFill>
                  <a:schemeClr val="bg1"/>
                </a:solidFill>
              </a:rPr>
              <a:t>to </a:t>
            </a:r>
            <a:r>
              <a:rPr lang="en-US" sz="4000" spc="-1767" dirty="0">
                <a:solidFill>
                  <a:schemeClr val="bg1"/>
                </a:solidFill>
              </a:rPr>
              <a:t> </a:t>
            </a:r>
            <a:r>
              <a:rPr lang="en-US" sz="4000" spc="360" dirty="0">
                <a:solidFill>
                  <a:schemeClr val="bg1"/>
                </a:solidFill>
              </a:rPr>
              <a:t>handle</a:t>
            </a:r>
            <a:r>
              <a:rPr lang="en-US" sz="4000" spc="-240" dirty="0">
                <a:solidFill>
                  <a:schemeClr val="bg1"/>
                </a:solidFill>
              </a:rPr>
              <a:t> </a:t>
            </a:r>
            <a:r>
              <a:rPr lang="en-US" sz="4000" spc="167" dirty="0">
                <a:solidFill>
                  <a:schemeClr val="bg1"/>
                </a:solidFill>
              </a:rPr>
              <a:t>growth</a:t>
            </a:r>
            <a:r>
              <a:rPr lang="en-US" sz="4000" spc="-227" dirty="0">
                <a:solidFill>
                  <a:schemeClr val="bg1"/>
                </a:solidFill>
              </a:rPr>
              <a:t> </a:t>
            </a:r>
            <a:r>
              <a:rPr lang="en-US" sz="4000" spc="367" dirty="0">
                <a:solidFill>
                  <a:schemeClr val="bg1"/>
                </a:solidFill>
              </a:rPr>
              <a:t>of</a:t>
            </a:r>
            <a:r>
              <a:rPr lang="en-US" sz="4000" spc="-227" dirty="0">
                <a:solidFill>
                  <a:schemeClr val="bg1"/>
                </a:solidFill>
              </a:rPr>
              <a:t> </a:t>
            </a:r>
            <a:r>
              <a:rPr lang="en-US" sz="4000" spc="380" dirty="0">
                <a:solidFill>
                  <a:schemeClr val="bg1"/>
                </a:solidFill>
              </a:rPr>
              <a:t>users</a:t>
            </a:r>
            <a:r>
              <a:rPr lang="en-US" sz="4000" spc="-227" dirty="0">
                <a:solidFill>
                  <a:schemeClr val="bg1"/>
                </a:solidFill>
              </a:rPr>
              <a:t> </a:t>
            </a:r>
            <a:r>
              <a:rPr lang="en-US" sz="4000" spc="-133" dirty="0">
                <a:solidFill>
                  <a:schemeClr val="bg1"/>
                </a:solidFill>
              </a:rPr>
              <a:t>or </a:t>
            </a:r>
            <a:r>
              <a:rPr lang="en-US" sz="4000" spc="-1760" dirty="0">
                <a:solidFill>
                  <a:schemeClr val="bg1"/>
                </a:solidFill>
              </a:rPr>
              <a:t> </a:t>
            </a:r>
            <a:r>
              <a:rPr lang="en-US" sz="4000" spc="27" dirty="0">
                <a:solidFill>
                  <a:schemeClr val="bg1"/>
                </a:solidFill>
              </a:rPr>
              <a:t>work</a:t>
            </a:r>
            <a:endParaRPr lang="en-US"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98800" y="3040832"/>
            <a:ext cx="10595187" cy="3147907"/>
          </a:xfrm>
          <a:custGeom>
            <a:avLst/>
            <a:gdLst/>
            <a:ahLst/>
            <a:cxnLst/>
            <a:rect l="l" t="t" r="r" b="b"/>
            <a:pathLst>
              <a:path w="7946390" h="2360929">
                <a:moveTo>
                  <a:pt x="0" y="2360374"/>
                </a:moveTo>
                <a:lnTo>
                  <a:pt x="7945799" y="2360374"/>
                </a:lnTo>
                <a:lnTo>
                  <a:pt x="7945799" y="0"/>
                </a:lnTo>
                <a:lnTo>
                  <a:pt x="0" y="0"/>
                </a:lnTo>
                <a:lnTo>
                  <a:pt x="0" y="2360374"/>
                </a:lnTo>
                <a:close/>
              </a:path>
            </a:pathLst>
          </a:custGeom>
          <a:solidFill>
            <a:srgbClr val="F3F3F3"/>
          </a:solidFill>
        </p:spPr>
        <p:txBody>
          <a:bodyPr wrap="square" lIns="0" tIns="0" rIns="0" bIns="0" rtlCol="0"/>
          <a:lstStyle/>
          <a:p>
            <a:endParaRPr sz="2400"/>
          </a:p>
        </p:txBody>
      </p:sp>
      <p:grpSp>
        <p:nvGrpSpPr>
          <p:cNvPr id="3" name="object 3"/>
          <p:cNvGrpSpPr/>
          <p:nvPr/>
        </p:nvGrpSpPr>
        <p:grpSpPr>
          <a:xfrm>
            <a:off x="737467" y="663649"/>
            <a:ext cx="10728112" cy="5531272"/>
            <a:chOff x="553100" y="497737"/>
            <a:chExt cx="8046084" cy="4148454"/>
          </a:xfrm>
        </p:grpSpPr>
        <p:sp>
          <p:nvSpPr>
            <p:cNvPr id="4" name="object 4"/>
            <p:cNvSpPr/>
            <p:nvPr/>
          </p:nvSpPr>
          <p:spPr>
            <a:xfrm>
              <a:off x="599100" y="502499"/>
              <a:ext cx="7946390" cy="1690370"/>
            </a:xfrm>
            <a:custGeom>
              <a:avLst/>
              <a:gdLst/>
              <a:ahLst/>
              <a:cxnLst/>
              <a:rect l="l" t="t" r="r" b="b"/>
              <a:pathLst>
                <a:path w="7946390" h="1690370">
                  <a:moveTo>
                    <a:pt x="0" y="1690224"/>
                  </a:moveTo>
                  <a:lnTo>
                    <a:pt x="7945799" y="1690224"/>
                  </a:lnTo>
                  <a:lnTo>
                    <a:pt x="7945799" y="0"/>
                  </a:lnTo>
                  <a:lnTo>
                    <a:pt x="0" y="0"/>
                  </a:lnTo>
                  <a:lnTo>
                    <a:pt x="0" y="1690224"/>
                  </a:lnTo>
                  <a:close/>
                </a:path>
              </a:pathLst>
            </a:custGeom>
            <a:solidFill>
              <a:srgbClr val="F3F3F3"/>
            </a:solidFill>
          </p:spPr>
          <p:txBody>
            <a:bodyPr wrap="square" lIns="0" tIns="0" rIns="0" bIns="0" rtlCol="0"/>
            <a:lstStyle/>
            <a:p>
              <a:endParaRPr sz="2400"/>
            </a:p>
          </p:txBody>
        </p:sp>
        <p:sp>
          <p:nvSpPr>
            <p:cNvPr id="5" name="object 5"/>
            <p:cNvSpPr/>
            <p:nvPr/>
          </p:nvSpPr>
          <p:spPr>
            <a:xfrm>
              <a:off x="599100" y="502499"/>
              <a:ext cx="7946390" cy="4138929"/>
            </a:xfrm>
            <a:custGeom>
              <a:avLst/>
              <a:gdLst/>
              <a:ahLst/>
              <a:cxnLst/>
              <a:rect l="l" t="t" r="r" b="b"/>
              <a:pathLst>
                <a:path w="7946390" h="4138929">
                  <a:moveTo>
                    <a:pt x="0" y="0"/>
                  </a:moveTo>
                  <a:lnTo>
                    <a:pt x="7945799" y="0"/>
                  </a:lnTo>
                  <a:lnTo>
                    <a:pt x="7945799" y="4138499"/>
                  </a:lnTo>
                  <a:lnTo>
                    <a:pt x="0" y="4138499"/>
                  </a:lnTo>
                  <a:lnTo>
                    <a:pt x="0" y="0"/>
                  </a:lnTo>
                  <a:close/>
                </a:path>
              </a:pathLst>
            </a:custGeom>
            <a:ln w="9524">
              <a:solidFill>
                <a:srgbClr val="434343"/>
              </a:solidFill>
            </a:ln>
          </p:spPr>
          <p:txBody>
            <a:bodyPr wrap="square" lIns="0" tIns="0" rIns="0" bIns="0" rtlCol="0"/>
            <a:lstStyle/>
            <a:p>
              <a:endParaRPr sz="2400"/>
            </a:p>
          </p:txBody>
        </p:sp>
        <p:sp>
          <p:nvSpPr>
            <p:cNvPr id="6" name="object 6"/>
            <p:cNvSpPr/>
            <p:nvPr/>
          </p:nvSpPr>
          <p:spPr>
            <a:xfrm>
              <a:off x="614850" y="1107366"/>
              <a:ext cx="7104380" cy="3228340"/>
            </a:xfrm>
            <a:custGeom>
              <a:avLst/>
              <a:gdLst/>
              <a:ahLst/>
              <a:cxnLst/>
              <a:rect l="l" t="t" r="r" b="b"/>
              <a:pathLst>
                <a:path w="7104380" h="3228340">
                  <a:moveTo>
                    <a:pt x="0" y="3228158"/>
                  </a:moveTo>
                  <a:lnTo>
                    <a:pt x="7104158" y="0"/>
                  </a:lnTo>
                </a:path>
              </a:pathLst>
            </a:custGeom>
            <a:ln w="76199">
              <a:solidFill>
                <a:srgbClr val="434343"/>
              </a:solidFill>
            </a:ln>
          </p:spPr>
          <p:txBody>
            <a:bodyPr wrap="square" lIns="0" tIns="0" rIns="0" bIns="0" rtlCol="0"/>
            <a:lstStyle/>
            <a:p>
              <a:endParaRPr sz="2400"/>
            </a:p>
          </p:txBody>
        </p:sp>
        <p:sp>
          <p:nvSpPr>
            <p:cNvPr id="7" name="object 7"/>
            <p:cNvSpPr/>
            <p:nvPr/>
          </p:nvSpPr>
          <p:spPr>
            <a:xfrm>
              <a:off x="7666940" y="964309"/>
              <a:ext cx="367030" cy="257810"/>
            </a:xfrm>
            <a:custGeom>
              <a:avLst/>
              <a:gdLst/>
              <a:ahLst/>
              <a:cxnLst/>
              <a:rect l="l" t="t" r="r" b="b"/>
              <a:pathLst>
                <a:path w="367029" h="257809">
                  <a:moveTo>
                    <a:pt x="104136" y="257644"/>
                  </a:moveTo>
                  <a:lnTo>
                    <a:pt x="0" y="28470"/>
                  </a:lnTo>
                  <a:lnTo>
                    <a:pt x="366892" y="0"/>
                  </a:lnTo>
                  <a:lnTo>
                    <a:pt x="104136" y="257644"/>
                  </a:lnTo>
                  <a:close/>
                </a:path>
              </a:pathLst>
            </a:custGeom>
            <a:solidFill>
              <a:srgbClr val="434343"/>
            </a:solidFill>
          </p:spPr>
          <p:txBody>
            <a:bodyPr wrap="square" lIns="0" tIns="0" rIns="0" bIns="0" rtlCol="0"/>
            <a:lstStyle/>
            <a:p>
              <a:endParaRPr sz="2400"/>
            </a:p>
          </p:txBody>
        </p:sp>
        <p:sp>
          <p:nvSpPr>
            <p:cNvPr id="8" name="object 8"/>
            <p:cNvSpPr/>
            <p:nvPr/>
          </p:nvSpPr>
          <p:spPr>
            <a:xfrm>
              <a:off x="7666940" y="964309"/>
              <a:ext cx="367030" cy="257810"/>
            </a:xfrm>
            <a:custGeom>
              <a:avLst/>
              <a:gdLst/>
              <a:ahLst/>
              <a:cxnLst/>
              <a:rect l="l" t="t" r="r" b="b"/>
              <a:pathLst>
                <a:path w="367029" h="257809">
                  <a:moveTo>
                    <a:pt x="104136" y="257644"/>
                  </a:moveTo>
                  <a:lnTo>
                    <a:pt x="366892" y="0"/>
                  </a:lnTo>
                  <a:lnTo>
                    <a:pt x="0" y="28470"/>
                  </a:lnTo>
                  <a:lnTo>
                    <a:pt x="104136" y="257644"/>
                  </a:lnTo>
                  <a:close/>
                </a:path>
              </a:pathLst>
            </a:custGeom>
            <a:ln w="76199">
              <a:solidFill>
                <a:srgbClr val="434343"/>
              </a:solidFill>
            </a:ln>
          </p:spPr>
          <p:txBody>
            <a:bodyPr wrap="square" lIns="0" tIns="0" rIns="0" bIns="0" rtlCol="0"/>
            <a:lstStyle/>
            <a:p>
              <a:endParaRPr sz="2400"/>
            </a:p>
          </p:txBody>
        </p:sp>
        <p:sp>
          <p:nvSpPr>
            <p:cNvPr id="9" name="object 9"/>
            <p:cNvSpPr/>
            <p:nvPr/>
          </p:nvSpPr>
          <p:spPr>
            <a:xfrm>
              <a:off x="591200" y="2230824"/>
              <a:ext cx="7969884" cy="12065"/>
            </a:xfrm>
            <a:custGeom>
              <a:avLst/>
              <a:gdLst/>
              <a:ahLst/>
              <a:cxnLst/>
              <a:rect l="l" t="t" r="r" b="b"/>
              <a:pathLst>
                <a:path w="7969884" h="12064">
                  <a:moveTo>
                    <a:pt x="0" y="0"/>
                  </a:moveTo>
                  <a:lnTo>
                    <a:pt x="7969499" y="11699"/>
                  </a:lnTo>
                </a:path>
              </a:pathLst>
            </a:custGeom>
            <a:ln w="76199">
              <a:solidFill>
                <a:srgbClr val="434343"/>
              </a:solidFill>
            </a:ln>
          </p:spPr>
          <p:txBody>
            <a:bodyPr wrap="square" lIns="0" tIns="0" rIns="0" bIns="0" rtlCol="0"/>
            <a:lstStyle/>
            <a:p>
              <a:endParaRPr sz="2400"/>
            </a:p>
          </p:txBody>
        </p:sp>
        <p:sp>
          <p:nvSpPr>
            <p:cNvPr id="10" name="object 10"/>
            <p:cNvSpPr/>
            <p:nvPr/>
          </p:nvSpPr>
          <p:spPr>
            <a:xfrm>
              <a:off x="5048900" y="942000"/>
              <a:ext cx="319405" cy="1017269"/>
            </a:xfrm>
            <a:custGeom>
              <a:avLst/>
              <a:gdLst/>
              <a:ahLst/>
              <a:cxnLst/>
              <a:rect l="l" t="t" r="r" b="b"/>
              <a:pathLst>
                <a:path w="319404" h="1017269">
                  <a:moveTo>
                    <a:pt x="159599" y="1016999"/>
                  </a:moveTo>
                  <a:lnTo>
                    <a:pt x="0" y="857399"/>
                  </a:lnTo>
                  <a:lnTo>
                    <a:pt x="79799" y="857399"/>
                  </a:lnTo>
                  <a:lnTo>
                    <a:pt x="79799" y="0"/>
                  </a:lnTo>
                  <a:lnTo>
                    <a:pt x="239399" y="0"/>
                  </a:lnTo>
                  <a:lnTo>
                    <a:pt x="239399" y="857399"/>
                  </a:lnTo>
                  <a:lnTo>
                    <a:pt x="319199" y="857399"/>
                  </a:lnTo>
                  <a:lnTo>
                    <a:pt x="159599" y="1016999"/>
                  </a:lnTo>
                  <a:close/>
                </a:path>
              </a:pathLst>
            </a:custGeom>
            <a:solidFill>
              <a:srgbClr val="999999"/>
            </a:solidFill>
          </p:spPr>
          <p:txBody>
            <a:bodyPr wrap="square" lIns="0" tIns="0" rIns="0" bIns="0" rtlCol="0"/>
            <a:lstStyle/>
            <a:p>
              <a:endParaRPr sz="2400"/>
            </a:p>
          </p:txBody>
        </p:sp>
        <p:sp>
          <p:nvSpPr>
            <p:cNvPr id="11" name="object 11"/>
            <p:cNvSpPr/>
            <p:nvPr/>
          </p:nvSpPr>
          <p:spPr>
            <a:xfrm>
              <a:off x="5048900" y="942000"/>
              <a:ext cx="319405" cy="1017269"/>
            </a:xfrm>
            <a:custGeom>
              <a:avLst/>
              <a:gdLst/>
              <a:ahLst/>
              <a:cxnLst/>
              <a:rect l="l" t="t" r="r" b="b"/>
              <a:pathLst>
                <a:path w="319404" h="1017269">
                  <a:moveTo>
                    <a:pt x="0" y="857399"/>
                  </a:moveTo>
                  <a:lnTo>
                    <a:pt x="79799" y="857399"/>
                  </a:lnTo>
                  <a:lnTo>
                    <a:pt x="79799" y="0"/>
                  </a:lnTo>
                  <a:lnTo>
                    <a:pt x="239399" y="0"/>
                  </a:lnTo>
                  <a:lnTo>
                    <a:pt x="239399" y="857399"/>
                  </a:lnTo>
                  <a:lnTo>
                    <a:pt x="319199" y="857399"/>
                  </a:lnTo>
                  <a:lnTo>
                    <a:pt x="159599" y="1016999"/>
                  </a:lnTo>
                  <a:lnTo>
                    <a:pt x="0" y="857399"/>
                  </a:lnTo>
                  <a:close/>
                </a:path>
              </a:pathLst>
            </a:custGeom>
            <a:ln w="9524">
              <a:solidFill>
                <a:srgbClr val="434343"/>
              </a:solidFill>
            </a:ln>
          </p:spPr>
          <p:txBody>
            <a:bodyPr wrap="square" lIns="0" tIns="0" rIns="0" bIns="0" rtlCol="0"/>
            <a:lstStyle/>
            <a:p>
              <a:endParaRPr sz="2400"/>
            </a:p>
          </p:txBody>
        </p:sp>
      </p:grpSp>
      <p:sp>
        <p:nvSpPr>
          <p:cNvPr id="12" name="object 12"/>
          <p:cNvSpPr txBox="1"/>
          <p:nvPr/>
        </p:nvSpPr>
        <p:spPr>
          <a:xfrm>
            <a:off x="1437432" y="2510517"/>
            <a:ext cx="1417320" cy="304421"/>
          </a:xfrm>
          <a:prstGeom prst="rect">
            <a:avLst/>
          </a:prstGeom>
        </p:spPr>
        <p:txBody>
          <a:bodyPr vert="horz" wrap="square" lIns="0" tIns="16933" rIns="0" bIns="0" rtlCol="0">
            <a:spAutoFit/>
          </a:bodyPr>
          <a:lstStyle/>
          <a:p>
            <a:pPr marL="16933">
              <a:spcBef>
                <a:spcPts val="133"/>
              </a:spcBef>
            </a:pPr>
            <a:r>
              <a:rPr sz="1867" dirty="0">
                <a:latin typeface="Arial"/>
                <a:cs typeface="Arial"/>
              </a:rPr>
              <a:t>Max</a:t>
            </a:r>
            <a:r>
              <a:rPr sz="1867" spc="-113" dirty="0">
                <a:latin typeface="Arial"/>
                <a:cs typeface="Arial"/>
              </a:rPr>
              <a:t> </a:t>
            </a:r>
            <a:r>
              <a:rPr sz="1867" dirty="0">
                <a:latin typeface="Arial"/>
                <a:cs typeface="Arial"/>
              </a:rPr>
              <a:t>capacity</a:t>
            </a:r>
            <a:endParaRPr sz="1867">
              <a:latin typeface="Arial"/>
              <a:cs typeface="Arial"/>
            </a:endParaRPr>
          </a:p>
        </p:txBody>
      </p:sp>
      <p:sp>
        <p:nvSpPr>
          <p:cNvPr id="13" name="object 13"/>
          <p:cNvSpPr txBox="1"/>
          <p:nvPr/>
        </p:nvSpPr>
        <p:spPr>
          <a:xfrm>
            <a:off x="4716666" y="4213185"/>
            <a:ext cx="2970953" cy="304421"/>
          </a:xfrm>
          <a:prstGeom prst="rect">
            <a:avLst/>
          </a:prstGeom>
        </p:spPr>
        <p:txBody>
          <a:bodyPr vert="horz" wrap="square" lIns="0" tIns="16933" rIns="0" bIns="0" rtlCol="0">
            <a:spAutoFit/>
          </a:bodyPr>
          <a:lstStyle/>
          <a:p>
            <a:pPr marL="16933">
              <a:spcBef>
                <a:spcPts val="133"/>
              </a:spcBef>
            </a:pPr>
            <a:r>
              <a:rPr sz="1867" spc="-7" dirty="0">
                <a:latin typeface="Arial"/>
                <a:cs typeface="Arial"/>
              </a:rPr>
              <a:t>Number</a:t>
            </a:r>
            <a:r>
              <a:rPr sz="1867" spc="-47" dirty="0">
                <a:latin typeface="Arial"/>
                <a:cs typeface="Arial"/>
              </a:rPr>
              <a:t> </a:t>
            </a:r>
            <a:r>
              <a:rPr sz="1867" spc="-7" dirty="0">
                <a:latin typeface="Arial"/>
                <a:cs typeface="Arial"/>
              </a:rPr>
              <a:t>of</a:t>
            </a:r>
            <a:r>
              <a:rPr sz="1867" spc="-40" dirty="0">
                <a:latin typeface="Arial"/>
                <a:cs typeface="Arial"/>
              </a:rPr>
              <a:t> </a:t>
            </a:r>
            <a:r>
              <a:rPr sz="1867" dirty="0">
                <a:latin typeface="Arial"/>
                <a:cs typeface="Arial"/>
              </a:rPr>
              <a:t>concurrent</a:t>
            </a:r>
            <a:r>
              <a:rPr sz="1867" spc="-40" dirty="0">
                <a:latin typeface="Arial"/>
                <a:cs typeface="Arial"/>
              </a:rPr>
              <a:t> </a:t>
            </a:r>
            <a:r>
              <a:rPr sz="1867" spc="-7" dirty="0">
                <a:latin typeface="Arial"/>
                <a:cs typeface="Arial"/>
              </a:rPr>
              <a:t>users</a:t>
            </a:r>
            <a:endParaRPr sz="1867">
              <a:latin typeface="Arial"/>
              <a:cs typeface="Arial"/>
            </a:endParaRPr>
          </a:p>
        </p:txBody>
      </p:sp>
      <p:sp>
        <p:nvSpPr>
          <p:cNvPr id="14" name="object 14"/>
          <p:cNvSpPr txBox="1"/>
          <p:nvPr/>
        </p:nvSpPr>
        <p:spPr>
          <a:xfrm>
            <a:off x="6387834" y="902585"/>
            <a:ext cx="1165013" cy="304421"/>
          </a:xfrm>
          <a:prstGeom prst="rect">
            <a:avLst/>
          </a:prstGeom>
        </p:spPr>
        <p:txBody>
          <a:bodyPr vert="horz" wrap="square" lIns="0" tIns="16933" rIns="0" bIns="0" rtlCol="0">
            <a:spAutoFit/>
          </a:bodyPr>
          <a:lstStyle/>
          <a:p>
            <a:pPr marL="16933">
              <a:spcBef>
                <a:spcPts val="133"/>
              </a:spcBef>
            </a:pPr>
            <a:r>
              <a:rPr sz="1867" spc="-7" dirty="0">
                <a:latin typeface="Arial"/>
                <a:cs typeface="Arial"/>
              </a:rPr>
              <a:t>App</a:t>
            </a:r>
            <a:r>
              <a:rPr sz="1867" spc="-100" dirty="0">
                <a:latin typeface="Arial"/>
                <a:cs typeface="Arial"/>
              </a:rPr>
              <a:t> </a:t>
            </a:r>
            <a:r>
              <a:rPr sz="1867" spc="-7" dirty="0">
                <a:latin typeface="Arial"/>
                <a:cs typeface="Arial"/>
              </a:rPr>
              <a:t>failure</a:t>
            </a:r>
            <a:endParaRPr sz="1867">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1238</TotalTime>
  <Words>1002</Words>
  <Application>Microsoft Office PowerPoint</Application>
  <PresentationFormat>Widescreen</PresentationFormat>
  <Paragraphs>138</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Arial Black</vt:lpstr>
      <vt:lpstr>Calibri</vt:lpstr>
      <vt:lpstr>Calibri Light</vt:lpstr>
      <vt:lpstr>Gill Sans MT</vt:lpstr>
      <vt:lpstr>Segoe UI</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High Availability</vt:lpstr>
      <vt:lpstr>Scalability</vt:lpstr>
      <vt:lpstr>PowerPoint Presentation</vt:lpstr>
      <vt:lpstr>Elasticity</vt:lpstr>
      <vt:lpstr>PowerPoint Presentation</vt:lpstr>
      <vt:lpstr>Fault Tolerance</vt:lpstr>
      <vt:lpstr>Disaster Recovery</vt:lpstr>
      <vt:lpstr>Economies of Scale</vt:lpstr>
      <vt:lpstr>Capital Expenditure (CapEx) &amp;  Operational Expenditure (OpEx)</vt:lpstr>
      <vt:lpstr>Consumption-Based Model</vt:lpstr>
      <vt:lpstr>PowerPoint Presentation</vt:lpstr>
      <vt:lpstr>PowerPoint Presentation</vt:lpstr>
      <vt:lpstr>Infrastructure-as-a- Service (IaaS)</vt:lpstr>
      <vt:lpstr>Platform-as-a-Service (PaaS)</vt:lpstr>
      <vt:lpstr>Software-as-a-Service (SaaS)</vt:lpstr>
      <vt:lpstr>Public cloud</vt:lpstr>
      <vt:lpstr>PowerPoint Presentation</vt:lpstr>
      <vt:lpstr>Private cloud</vt:lpstr>
      <vt:lpstr>PowerPoint Presentation</vt:lpstr>
      <vt:lpstr>Hybrid cloud</vt:lpstr>
      <vt:lpstr>PowerPoint Presentation</vt:lpstr>
      <vt:lpstr>PowerPoint Presentation</vt:lpstr>
      <vt:lpstr>54 Regions - not all accessible by everyone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Deeksha Sharma</dc:creator>
  <cp:lastModifiedBy>Deeksha Sharma</cp:lastModifiedBy>
  <cp:revision>26</cp:revision>
  <dcterms:created xsi:type="dcterms:W3CDTF">2021-06-05T13:53:02Z</dcterms:created>
  <dcterms:modified xsi:type="dcterms:W3CDTF">2021-08-16T09:32:54Z</dcterms:modified>
</cp:coreProperties>
</file>