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CE45-151B-49B0-BD32-AF21658292F3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C08A-6805-49D5-AEDC-C583A8F28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CE45-151B-49B0-BD32-AF21658292F3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C08A-6805-49D5-AEDC-C583A8F28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CE45-151B-49B0-BD32-AF21658292F3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C08A-6805-49D5-AEDC-C583A8F28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CE45-151B-49B0-BD32-AF21658292F3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C08A-6805-49D5-AEDC-C583A8F28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CE45-151B-49B0-BD32-AF21658292F3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C08A-6805-49D5-AEDC-C583A8F28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CE45-151B-49B0-BD32-AF21658292F3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C08A-6805-49D5-AEDC-C583A8F28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CE45-151B-49B0-BD32-AF21658292F3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C08A-6805-49D5-AEDC-C583A8F28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CE45-151B-49B0-BD32-AF21658292F3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C08A-6805-49D5-AEDC-C583A8F28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CE45-151B-49B0-BD32-AF21658292F3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C08A-6805-49D5-AEDC-C583A8F28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CE45-151B-49B0-BD32-AF21658292F3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C08A-6805-49D5-AEDC-C583A8F28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CE45-151B-49B0-BD32-AF21658292F3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8C08A-6805-49D5-AEDC-C583A8F28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3CE45-151B-49B0-BD32-AF21658292F3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8C08A-6805-49D5-AEDC-C583A8F28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strips dir="r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28660" y="2000240"/>
            <a:ext cx="7072330" cy="1470025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RENTAL CARS 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</a:rPr>
              <a:t>O</a:t>
            </a: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</a:rPr>
              <a:t>nline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itchFamily="34" charset="0"/>
              </a:rPr>
              <a:t>Car Rental Services</a:t>
            </a:r>
            <a:endParaRPr lang="en-US" dirty="0">
              <a:solidFill>
                <a:schemeClr val="tx1"/>
              </a:solidFill>
              <a:latin typeface="Bahnschrift Condensed" pitchFamily="34" charset="0"/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500098" y="2357430"/>
            <a:ext cx="7772400" cy="1470025"/>
          </a:xfrm>
        </p:spPr>
        <p:txBody>
          <a:bodyPr/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Thank You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57290" y="6791340"/>
            <a:ext cx="6400800" cy="6666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ntroduction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 latinLnBrk="1"/>
            <a:r>
              <a:rPr lang="en-US" dirty="0">
                <a:latin typeface="Arial Narrow" pitchFamily="34" charset="0"/>
              </a:rPr>
              <a:t>This Car Rental System project is designed to aid the </a:t>
            </a:r>
            <a:r>
              <a:rPr lang="en-US" dirty="0" smtClean="0">
                <a:latin typeface="Arial Narrow" pitchFamily="34" charset="0"/>
              </a:rPr>
              <a:t>car        rental </a:t>
            </a:r>
            <a:r>
              <a:rPr lang="en-US" dirty="0">
                <a:latin typeface="Arial Narrow" pitchFamily="34" charset="0"/>
              </a:rPr>
              <a:t>company to enable renting of cars through an </a:t>
            </a:r>
            <a:r>
              <a:rPr lang="en-US" dirty="0" smtClean="0">
                <a:latin typeface="Arial Narrow" pitchFamily="34" charset="0"/>
              </a:rPr>
              <a:t>online          system</a:t>
            </a:r>
            <a:r>
              <a:rPr lang="en-US" dirty="0">
                <a:latin typeface="Arial Narrow" pitchFamily="34" charset="0"/>
              </a:rPr>
              <a:t>. It helps the users to search for available cars view </a:t>
            </a:r>
            <a:r>
              <a:rPr lang="en-US" dirty="0" smtClean="0">
                <a:latin typeface="Arial Narrow" pitchFamily="34" charset="0"/>
              </a:rPr>
              <a:t>   profile </a:t>
            </a:r>
            <a:r>
              <a:rPr lang="en-US" dirty="0">
                <a:latin typeface="Arial Narrow" pitchFamily="34" charset="0"/>
              </a:rPr>
              <a:t>and book the cars for the time period. It has a </a:t>
            </a:r>
            <a:r>
              <a:rPr lang="en-US" dirty="0" smtClean="0">
                <a:latin typeface="Arial Narrow" pitchFamily="34" charset="0"/>
              </a:rPr>
              <a:t>user-      friendly </a:t>
            </a:r>
            <a:r>
              <a:rPr lang="en-US" dirty="0">
                <a:latin typeface="Arial Narrow" pitchFamily="34" charset="0"/>
              </a:rPr>
              <a:t>interface which helps the user to check for cars and </a:t>
            </a:r>
            <a:r>
              <a:rPr lang="en-US" dirty="0" smtClean="0">
                <a:latin typeface="Arial Narrow" pitchFamily="34" charset="0"/>
              </a:rPr>
              <a:t>  rent them for </a:t>
            </a:r>
            <a:r>
              <a:rPr lang="en-US" dirty="0">
                <a:latin typeface="Arial Narrow" pitchFamily="34" charset="0"/>
              </a:rPr>
              <a:t>the period </a:t>
            </a:r>
            <a:r>
              <a:rPr lang="en-US" dirty="0" smtClean="0">
                <a:latin typeface="Arial Narrow" pitchFamily="34" charset="0"/>
              </a:rPr>
              <a:t>specified. They </a:t>
            </a:r>
            <a:r>
              <a:rPr lang="en-US" dirty="0">
                <a:latin typeface="Arial Narrow" pitchFamily="34" charset="0"/>
              </a:rPr>
              <a:t>could also </a:t>
            </a:r>
            <a:r>
              <a:rPr lang="en-US" dirty="0" smtClean="0">
                <a:latin typeface="Arial Narrow" pitchFamily="34" charset="0"/>
              </a:rPr>
              <a:t>make        </a:t>
            </a:r>
            <a:r>
              <a:rPr lang="en-US" dirty="0">
                <a:latin typeface="Arial Narrow" pitchFamily="34" charset="0"/>
              </a:rPr>
              <a:t>payment </a:t>
            </a:r>
            <a:r>
              <a:rPr lang="en-US" dirty="0" smtClean="0">
                <a:latin typeface="Arial Narrow" pitchFamily="34" charset="0"/>
              </a:rPr>
              <a:t>online. The </a:t>
            </a:r>
            <a:r>
              <a:rPr lang="en-US" dirty="0">
                <a:latin typeface="Arial Narrow" pitchFamily="34" charset="0"/>
              </a:rPr>
              <a:t>rental cars shall be categorized into </a:t>
            </a:r>
            <a:r>
              <a:rPr lang="en-US" dirty="0" smtClean="0">
                <a:latin typeface="Arial Narrow" pitchFamily="34" charset="0"/>
              </a:rPr>
              <a:t>      economy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smtClean="0">
                <a:latin typeface="Arial Narrow" pitchFamily="34" charset="0"/>
              </a:rPr>
              <a:t>premium, etc</a:t>
            </a:r>
            <a:r>
              <a:rPr lang="en-US" dirty="0">
                <a:latin typeface="Arial Narrow" pitchFamily="34" charset="0"/>
              </a:rPr>
              <a:t>.</a:t>
            </a:r>
          </a:p>
          <a:p>
            <a:pPr algn="just" latinLnBrk="1"/>
            <a:r>
              <a:rPr lang="en-US" dirty="0">
                <a:latin typeface="Arial Narrow" pitchFamily="34" charset="0"/>
              </a:rPr>
              <a:t>Based on the type of car required by the customer, the </a:t>
            </a:r>
            <a:r>
              <a:rPr lang="en-US" dirty="0" smtClean="0">
                <a:latin typeface="Arial Narrow" pitchFamily="34" charset="0"/>
              </a:rPr>
              <a:t>user  </a:t>
            </a:r>
            <a:r>
              <a:rPr lang="en-US" dirty="0">
                <a:latin typeface="Arial Narrow" pitchFamily="34" charset="0"/>
              </a:rPr>
              <a:t>shall be able to make </a:t>
            </a:r>
            <a:r>
              <a:rPr lang="en-US" dirty="0" smtClean="0">
                <a:latin typeface="Arial Narrow" pitchFamily="34" charset="0"/>
              </a:rPr>
              <a:t>bookings. The </a:t>
            </a:r>
            <a:r>
              <a:rPr lang="en-US" dirty="0">
                <a:latin typeface="Arial Narrow" pitchFamily="34" charset="0"/>
              </a:rPr>
              <a:t>use of internet </a:t>
            </a:r>
            <a:r>
              <a:rPr lang="en-US" dirty="0" smtClean="0">
                <a:latin typeface="Arial Narrow" pitchFamily="34" charset="0"/>
              </a:rPr>
              <a:t>                 technology </a:t>
            </a:r>
            <a:r>
              <a:rPr lang="en-US" dirty="0">
                <a:latin typeface="Arial Narrow" pitchFamily="34" charset="0"/>
              </a:rPr>
              <a:t>has made it easy for the customers to rent a car </a:t>
            </a:r>
            <a:r>
              <a:rPr lang="en-US" dirty="0" smtClean="0">
                <a:latin typeface="Arial Narrow" pitchFamily="34" charset="0"/>
              </a:rPr>
              <a:t> any </a:t>
            </a:r>
            <a:r>
              <a:rPr lang="en-US" dirty="0">
                <a:latin typeface="Arial Narrow" pitchFamily="34" charset="0"/>
              </a:rPr>
              <a:t>time. This Car Rental System makes the bookings easy. </a:t>
            </a:r>
            <a:r>
              <a:rPr lang="en-US" dirty="0" smtClean="0">
                <a:latin typeface="Arial Narrow" pitchFamily="34" charset="0"/>
              </a:rPr>
              <a:t> It </a:t>
            </a:r>
            <a:r>
              <a:rPr lang="en-US" dirty="0">
                <a:latin typeface="Arial Narrow" pitchFamily="34" charset="0"/>
              </a:rPr>
              <a:t>saves time and </a:t>
            </a:r>
            <a:r>
              <a:rPr lang="en-US" dirty="0" smtClean="0">
                <a:latin typeface="Arial Narrow" pitchFamily="34" charset="0"/>
              </a:rPr>
              <a:t>labor.</a:t>
            </a:r>
            <a:endParaRPr lang="en-US" dirty="0">
              <a:latin typeface="Arial Narrow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lgerian" pitchFamily="82" charset="0"/>
              </a:rPr>
              <a:t/>
            </a:r>
            <a:br>
              <a:rPr lang="en-US" sz="4000" dirty="0" smtClean="0">
                <a:latin typeface="Algerian" pitchFamily="82" charset="0"/>
              </a:rPr>
            </a:br>
            <a:r>
              <a:rPr lang="en-US" sz="4000" dirty="0" smtClean="0">
                <a:latin typeface="Algerian" pitchFamily="82" charset="0"/>
              </a:rPr>
              <a:t>Functionalities </a:t>
            </a:r>
            <a:r>
              <a:rPr lang="en-US" sz="4000" dirty="0" smtClean="0">
                <a:latin typeface="Algerian" pitchFamily="82" charset="0"/>
              </a:rPr>
              <a:t>of the system</a:t>
            </a:r>
            <a:br>
              <a:rPr lang="en-US" sz="4000" dirty="0" smtClean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00024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Data requirements and structure</a:t>
            </a:r>
          </a:p>
          <a:p>
            <a:r>
              <a:rPr lang="en-US" sz="2800" dirty="0" smtClean="0">
                <a:latin typeface="Arial Narrow" pitchFamily="34" charset="0"/>
              </a:rPr>
              <a:t>User authentication and authorization</a:t>
            </a:r>
          </a:p>
          <a:p>
            <a:r>
              <a:rPr lang="en-US" sz="2800" dirty="0" smtClean="0">
                <a:latin typeface="Arial Narrow" pitchFamily="34" charset="0"/>
              </a:rPr>
              <a:t>Integration with payment gateways</a:t>
            </a:r>
          </a:p>
          <a:p>
            <a:r>
              <a:rPr lang="en-US" sz="2800" dirty="0" smtClean="0">
                <a:latin typeface="Arial Narrow" pitchFamily="34" charset="0"/>
              </a:rPr>
              <a:t>handling </a:t>
            </a:r>
            <a:r>
              <a:rPr lang="en-US" sz="2800" dirty="0" smtClean="0">
                <a:latin typeface="Arial Narrow" pitchFamily="34" charset="0"/>
              </a:rPr>
              <a:t>the Car Rental Booking System</a:t>
            </a:r>
            <a:endParaRPr lang="en-US" sz="2800" dirty="0">
              <a:latin typeface="Arial Narrow" pitchFamily="34" charset="0"/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Designing the Car Rental Booking System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071678"/>
            <a:ext cx="8229600" cy="348298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Architecture and system components</a:t>
            </a:r>
          </a:p>
          <a:p>
            <a:r>
              <a:rPr lang="en-US" sz="2800" dirty="0" smtClean="0">
                <a:latin typeface="Arial Narrow" pitchFamily="34" charset="0"/>
              </a:rPr>
              <a:t>Database design and management</a:t>
            </a:r>
          </a:p>
          <a:p>
            <a:r>
              <a:rPr lang="en-US" sz="2800" dirty="0" smtClean="0">
                <a:latin typeface="Arial Narrow" pitchFamily="34" charset="0"/>
              </a:rPr>
              <a:t>User interface design</a:t>
            </a:r>
          </a:p>
          <a:p>
            <a:r>
              <a:rPr lang="en-US" sz="2800" dirty="0" smtClean="0">
                <a:latin typeface="Arial Narrow" pitchFamily="34" charset="0"/>
              </a:rPr>
              <a:t>Design patterns and principles utilized</a:t>
            </a:r>
            <a:endParaRPr lang="en-US" sz="2800" dirty="0">
              <a:latin typeface="Arial Narrow" pitchFamily="34" charset="0"/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500042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lgerian" pitchFamily="82" charset="0"/>
              </a:rPr>
              <a:t>Implementing the Car Rental Booking System 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500306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Creating the necessary modules and packages</a:t>
            </a:r>
          </a:p>
          <a:p>
            <a:r>
              <a:rPr lang="en-US" sz="2800" dirty="0" smtClean="0">
                <a:latin typeface="Arial Narrow" pitchFamily="34" charset="0"/>
              </a:rPr>
              <a:t>Implementing user authentication and authorization</a:t>
            </a:r>
          </a:p>
          <a:p>
            <a:r>
              <a:rPr lang="en-US" sz="2800" dirty="0" smtClean="0">
                <a:latin typeface="Arial Narrow" pitchFamily="34" charset="0"/>
              </a:rPr>
              <a:t>Integrating payment gateways</a:t>
            </a:r>
          </a:p>
          <a:p>
            <a:r>
              <a:rPr lang="en-US" sz="2800" dirty="0" smtClean="0">
                <a:latin typeface="Arial Narrow" pitchFamily="34" charset="0"/>
              </a:rPr>
              <a:t>Testing and debugging the system</a:t>
            </a:r>
            <a:endParaRPr lang="en-US" sz="2800" dirty="0">
              <a:latin typeface="Arial Narrow" pitchFamily="34" charset="0"/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Advantages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000" dirty="0" smtClean="0">
                <a:latin typeface="Arial Narrow" pitchFamily="34" charset="0"/>
              </a:rPr>
              <a:t>This online car rental solution is fully functional and flexible .</a:t>
            </a:r>
          </a:p>
          <a:p>
            <a:pPr algn="just"/>
            <a:r>
              <a:rPr lang="en-US" sz="3000" dirty="0" smtClean="0">
                <a:latin typeface="Arial Narrow" pitchFamily="34" charset="0"/>
              </a:rPr>
              <a:t> This online car rental system helps in back office administration by streamlining and standardizing the procedures.</a:t>
            </a:r>
          </a:p>
          <a:p>
            <a:pPr algn="just"/>
            <a:r>
              <a:rPr lang="en-US" sz="3000" dirty="0" smtClean="0">
                <a:latin typeface="Arial Narrow" pitchFamily="34" charset="0"/>
              </a:rPr>
              <a:t>It save a lot of time, money and labor.</a:t>
            </a:r>
          </a:p>
          <a:p>
            <a:pPr algn="just"/>
            <a:r>
              <a:rPr lang="en-US" sz="3000" dirty="0" smtClean="0">
                <a:latin typeface="Arial Narrow" pitchFamily="34" charset="0"/>
              </a:rPr>
              <a:t>It provides custom feature development and support with software.</a:t>
            </a:r>
          </a:p>
          <a:p>
            <a:pPr algn="just"/>
            <a:r>
              <a:rPr lang="en-US" sz="3000" dirty="0" smtClean="0">
                <a:latin typeface="Arial Narrow" pitchFamily="34" charset="0"/>
              </a:rPr>
              <a:t>The software acts as an office that is open 24/7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Disadvantages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928802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you must return the vehicle to an acceptable state, according to the normal condition. </a:t>
            </a:r>
          </a:p>
          <a:p>
            <a:r>
              <a:rPr lang="en-US" sz="2800" dirty="0" smtClean="0">
                <a:latin typeface="Arial Narrow" pitchFamily="34" charset="0"/>
              </a:rPr>
              <a:t> As India is not a fully developed country problem may arise in rural areas where there is deficiency of computers or where computers are not yet discovered. </a:t>
            </a:r>
          </a:p>
          <a:p>
            <a:r>
              <a:rPr lang="en-US" sz="2800" dirty="0" smtClean="0">
                <a:latin typeface="Arial Narrow" pitchFamily="34" charset="0"/>
              </a:rPr>
              <a:t>Hackers can easily manage to achieve confidential data through fake online application or websites.</a:t>
            </a: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7166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feature scope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85736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Arial Narrow" pitchFamily="34" charset="0"/>
              </a:rPr>
              <a:t>The System has adequate scope for modification in future if it is necessary.</a:t>
            </a:r>
            <a:endParaRPr lang="en-US" sz="2800" dirty="0" smtClean="0">
              <a:latin typeface="Arial Narrow" pitchFamily="34" charset="0"/>
            </a:endParaRPr>
          </a:p>
          <a:p>
            <a:pPr algn="just"/>
            <a:r>
              <a:rPr lang="en-US" sz="2800" dirty="0" smtClean="0">
                <a:latin typeface="Arial Narrow" pitchFamily="34" charset="0"/>
              </a:rPr>
              <a:t>Automation of the entire system improves the efficiency</a:t>
            </a:r>
          </a:p>
          <a:p>
            <a:pPr algn="just"/>
            <a:r>
              <a:rPr lang="en-US" sz="2800" dirty="0" smtClean="0">
                <a:latin typeface="Arial Narrow" pitchFamily="34" charset="0"/>
              </a:rPr>
              <a:t>It provides a friendly graphical user interface which proves to be better when compared to the existing system.</a:t>
            </a:r>
          </a:p>
          <a:p>
            <a:pPr algn="just"/>
            <a:r>
              <a:rPr lang="en-US" sz="2800" dirty="0" smtClean="0">
                <a:latin typeface="Arial Narrow" pitchFamily="34" charset="0"/>
              </a:rPr>
              <a:t> Updating of information becomes so easier. </a:t>
            </a:r>
          </a:p>
          <a:p>
            <a:pPr algn="just"/>
            <a:r>
              <a:rPr lang="en-US" sz="2800" dirty="0" smtClean="0">
                <a:latin typeface="Arial Narrow" pitchFamily="34" charset="0"/>
              </a:rPr>
              <a:t> System security, data security and reliability are the striking features. </a:t>
            </a: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CONCLUSIONS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00174"/>
            <a:ext cx="8715404" cy="514353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4000" dirty="0" smtClean="0">
                <a:latin typeface="Arial Narrow" pitchFamily="34" charset="0"/>
              </a:rPr>
              <a:t>The solution was to provide car Rental with an user-friendly web application that would allow for customers to access and use on a wide range of devices: desktops, laptops, mobile devices, tablets.</a:t>
            </a:r>
          </a:p>
          <a:p>
            <a:pPr algn="just"/>
            <a:r>
              <a:rPr lang="en-US" sz="4000" dirty="0" smtClean="0">
                <a:latin typeface="Arial Narrow" pitchFamily="34" charset="0"/>
              </a:rPr>
              <a:t> The website is designed to stay up to date by giving administrators the ability to change/add/remove any featured vehicles on the site.</a:t>
            </a:r>
          </a:p>
          <a:p>
            <a:pPr algn="just"/>
            <a:r>
              <a:rPr lang="en-US" sz="4000" dirty="0" smtClean="0">
                <a:latin typeface="Arial Narrow" pitchFamily="34" charset="0"/>
              </a:rPr>
              <a:t>The website will verify and store any information the user may input when making a rental purchase request. </a:t>
            </a:r>
          </a:p>
          <a:p>
            <a:pPr algn="just"/>
            <a:r>
              <a:rPr lang="en-US" sz="4000" dirty="0" smtClean="0">
                <a:latin typeface="Arial Narrow" pitchFamily="34" charset="0"/>
              </a:rPr>
              <a:t>This will appear in real time onto the software used by the employees.</a:t>
            </a:r>
          </a:p>
          <a:p>
            <a:pPr algn="just"/>
            <a:r>
              <a:rPr lang="en-US" sz="4000" dirty="0" smtClean="0">
                <a:latin typeface="Arial Narrow" pitchFamily="34" charset="0"/>
              </a:rPr>
              <a:t>This software provides an easy-to-use interface to allow for simple access to rental requests and customer information.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184</TotalTime>
  <Words>297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RENTAL CARS </vt:lpstr>
      <vt:lpstr>Introduction</vt:lpstr>
      <vt:lpstr> Functionalities of the system </vt:lpstr>
      <vt:lpstr>Designing the Car Rental Booking System</vt:lpstr>
      <vt:lpstr>Implementing the Car Rental Booking System </vt:lpstr>
      <vt:lpstr>Advantages</vt:lpstr>
      <vt:lpstr>Disadvantages</vt:lpstr>
      <vt:lpstr>feature scope</vt:lpstr>
      <vt:lpstr>CONCLUSIONS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Simple Car Rent Booking System using Python in VS Code</dc:title>
  <dc:creator>HP</dc:creator>
  <cp:lastModifiedBy>HP</cp:lastModifiedBy>
  <cp:revision>33</cp:revision>
  <dcterms:created xsi:type="dcterms:W3CDTF">2023-07-17T15:40:44Z</dcterms:created>
  <dcterms:modified xsi:type="dcterms:W3CDTF">2023-07-18T16:36:32Z</dcterms:modified>
</cp:coreProperties>
</file>