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E7D0-0218-4B45-BEE2-4FF904461CB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7F59-43A8-4444-B540-5D0EC4AA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685166" cy="59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7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7878550" cy="5211763"/>
          </a:xfrm>
        </p:spPr>
      </p:pic>
    </p:spTree>
    <p:extLst>
      <p:ext uri="{BB962C8B-B14F-4D97-AF65-F5344CB8AC3E}">
        <p14:creationId xmlns:p14="http://schemas.microsoft.com/office/powerpoint/2010/main" val="387628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38161" cy="4983163"/>
          </a:xfrm>
        </p:spPr>
      </p:pic>
    </p:spTree>
    <p:extLst>
      <p:ext uri="{BB962C8B-B14F-4D97-AF65-F5344CB8AC3E}">
        <p14:creationId xmlns:p14="http://schemas.microsoft.com/office/powerpoint/2010/main" val="21667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239035" cy="4754563"/>
          </a:xfrm>
        </p:spPr>
      </p:pic>
    </p:spTree>
    <p:extLst>
      <p:ext uri="{BB962C8B-B14F-4D97-AF65-F5344CB8AC3E}">
        <p14:creationId xmlns:p14="http://schemas.microsoft.com/office/powerpoint/2010/main" val="341226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186899" cy="5135563"/>
          </a:xfrm>
        </p:spPr>
      </p:pic>
    </p:spTree>
    <p:extLst>
      <p:ext uri="{BB962C8B-B14F-4D97-AF65-F5344CB8AC3E}">
        <p14:creationId xmlns:p14="http://schemas.microsoft.com/office/powerpoint/2010/main" val="15905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242339" cy="5211763"/>
          </a:xfrm>
        </p:spPr>
      </p:pic>
    </p:spTree>
    <p:extLst>
      <p:ext uri="{BB962C8B-B14F-4D97-AF65-F5344CB8AC3E}">
        <p14:creationId xmlns:p14="http://schemas.microsoft.com/office/powerpoint/2010/main" val="80440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429577" cy="5059363"/>
          </a:xfrm>
        </p:spPr>
      </p:pic>
    </p:spTree>
    <p:extLst>
      <p:ext uri="{BB962C8B-B14F-4D97-AF65-F5344CB8AC3E}">
        <p14:creationId xmlns:p14="http://schemas.microsoft.com/office/powerpoint/2010/main" val="392789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2023-02-12T18:11:06Z</dcterms:created>
  <dcterms:modified xsi:type="dcterms:W3CDTF">2023-02-12T18:17:33Z</dcterms:modified>
</cp:coreProperties>
</file>