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6" r:id="rId3"/>
    <p:sldId id="271" r:id="rId4"/>
    <p:sldId id="272" r:id="rId5"/>
    <p:sldId id="274" r:id="rId6"/>
    <p:sldId id="275" r:id="rId7"/>
    <p:sldId id="276" r:id="rId8"/>
    <p:sldId id="279" r:id="rId9"/>
    <p:sldId id="280" r:id="rId10"/>
    <p:sldId id="277" r:id="rId11"/>
    <p:sldId id="278"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p:cViewPr varScale="1">
        <p:scale>
          <a:sx n="83" d="100"/>
          <a:sy n="83" d="100"/>
        </p:scale>
        <p:origin x="614" y="77"/>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5/9/2017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5/9/2017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5/9/2017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5/9/2017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5/9/2017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5/9/2017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000webhost.com/" TargetMode="External"/><Relationship Id="rId2" Type="http://schemas.openxmlformats.org/officeDocument/2006/relationships/hyperlink" Target="http://www.iotgeck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828799"/>
            <a:ext cx="9753600" cy="1752601"/>
          </a:xfrm>
        </p:spPr>
        <p:txBody>
          <a:bodyPr/>
          <a:lstStyle/>
          <a:p>
            <a:pPr algn="ctr"/>
            <a:r>
              <a:rPr lang="en-US" dirty="0"/>
              <a:t>INDOOR AND OUTDOOR AIR POLLUTION MONITORING SYSTEM</a:t>
            </a:r>
          </a:p>
        </p:txBody>
      </p:sp>
      <p:sp>
        <p:nvSpPr>
          <p:cNvPr id="3" name="Subtitle 2"/>
          <p:cNvSpPr>
            <a:spLocks noGrp="1"/>
          </p:cNvSpPr>
          <p:nvPr>
            <p:ph type="subTitle" idx="1"/>
          </p:nvPr>
        </p:nvSpPr>
        <p:spPr>
          <a:xfrm>
            <a:off x="8913812" y="4343400"/>
            <a:ext cx="2819398" cy="2057400"/>
          </a:xfrm>
        </p:spPr>
        <p:txBody>
          <a:bodyPr/>
          <a:lstStyle/>
          <a:p>
            <a:pPr algn="ctr"/>
            <a:r>
              <a:rPr lang="en-US" dirty="0"/>
              <a:t>By </a:t>
            </a:r>
          </a:p>
          <a:p>
            <a:pPr algn="ctr"/>
            <a:r>
              <a:rPr lang="en-US" dirty="0"/>
              <a:t>Sai Duth Deekshit G</a:t>
            </a:r>
          </a:p>
          <a:p>
            <a:pPr algn="ctr"/>
            <a:r>
              <a:rPr lang="en-US" dirty="0" err="1"/>
              <a:t>Rohith</a:t>
            </a:r>
            <a:r>
              <a:rPr lang="en-US" dirty="0"/>
              <a:t> Reddy G</a:t>
            </a:r>
          </a:p>
          <a:p>
            <a:pPr algn="ctr"/>
            <a:r>
              <a:rPr lang="en-US" dirty="0" err="1"/>
              <a:t>Saaketh</a:t>
            </a:r>
            <a:r>
              <a:rPr lang="en-US" dirty="0"/>
              <a:t> L</a:t>
            </a:r>
          </a:p>
          <a:p>
            <a:pPr algn="ctr"/>
            <a:r>
              <a:rPr lang="en-US" dirty="0" err="1"/>
              <a:t>Kavya</a:t>
            </a:r>
            <a:r>
              <a:rPr lang="en-US" dirty="0"/>
              <a:t> A</a:t>
            </a:r>
          </a:p>
          <a:p>
            <a:pPr algn="ctr"/>
            <a:r>
              <a:rPr lang="en-US" dirty="0"/>
              <a:t>Rohit Varma J</a:t>
            </a:r>
          </a:p>
          <a:p>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b="1" dirty="0" err="1"/>
              <a:t>Xiaojun</a:t>
            </a:r>
            <a:r>
              <a:rPr lang="en-US" b="1" dirty="0"/>
              <a:t>, Chen, Liu </a:t>
            </a:r>
            <a:r>
              <a:rPr lang="en-US" b="1" dirty="0" err="1"/>
              <a:t>Xianpeng</a:t>
            </a:r>
            <a:r>
              <a:rPr lang="en-US" b="1" dirty="0"/>
              <a:t>, and Xu Peng. "IOT-based air pollution monitoring and forecasting system." </a:t>
            </a:r>
            <a:r>
              <a:rPr lang="en-US" b="1" i="1" dirty="0"/>
              <a:t>2015 International Conference on Computer and Computational Sciences (ICCCS)</a:t>
            </a:r>
            <a:r>
              <a:rPr lang="en-US" b="1" dirty="0"/>
              <a:t> (2015): n. </a:t>
            </a:r>
            <a:r>
              <a:rPr lang="en-US" b="1" dirty="0" err="1"/>
              <a:t>pag</a:t>
            </a:r>
            <a:r>
              <a:rPr lang="en-US" b="1" dirty="0"/>
              <a:t>. Web</a:t>
            </a:r>
          </a:p>
          <a:p>
            <a:r>
              <a:rPr lang="en-US" dirty="0">
                <a:hlinkClick r:id="rId2"/>
              </a:rPr>
              <a:t>www.iotgecko.com</a:t>
            </a:r>
            <a:endParaRPr lang="en-US" dirty="0"/>
          </a:p>
          <a:p>
            <a:r>
              <a:rPr lang="en-US" dirty="0">
                <a:hlinkClick r:id="rId3"/>
              </a:rPr>
              <a:t>www.000webhost.com</a:t>
            </a:r>
            <a:endParaRPr lang="en-US" dirty="0"/>
          </a:p>
          <a:p>
            <a:endParaRPr lang="en-US" dirty="0"/>
          </a:p>
        </p:txBody>
      </p:sp>
    </p:spTree>
    <p:extLst>
      <p:ext uri="{BB962C8B-B14F-4D97-AF65-F5344CB8AC3E}">
        <p14:creationId xmlns:p14="http://schemas.microsoft.com/office/powerpoint/2010/main" val="2044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Abstract</a:t>
            </a:r>
          </a:p>
          <a:p>
            <a:r>
              <a:rPr lang="en-US" dirty="0"/>
              <a:t>Block Diagram</a:t>
            </a:r>
          </a:p>
          <a:p>
            <a:r>
              <a:rPr lang="en-US" dirty="0"/>
              <a:t>Hardware and Software Requirements</a:t>
            </a:r>
          </a:p>
          <a:p>
            <a:r>
              <a:rPr lang="en-US" dirty="0"/>
              <a:t>Working</a:t>
            </a:r>
          </a:p>
          <a:p>
            <a:r>
              <a:rPr lang="en-US" dirty="0"/>
              <a:t>Conclusion and future work</a:t>
            </a:r>
          </a:p>
          <a:p>
            <a:r>
              <a:rPr lang="en-US" dirty="0"/>
              <a:t>References</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9753600" cy="1325562"/>
          </a:xfrm>
        </p:spPr>
        <p:txBody>
          <a:bodyPr/>
          <a:lstStyle/>
          <a:p>
            <a:r>
              <a:rPr lang="en-US" dirty="0"/>
              <a:t>Abstract</a:t>
            </a:r>
          </a:p>
        </p:txBody>
      </p:sp>
      <p:sp>
        <p:nvSpPr>
          <p:cNvPr id="3" name="Content Placeholder 2"/>
          <p:cNvSpPr>
            <a:spLocks noGrp="1"/>
          </p:cNvSpPr>
          <p:nvPr>
            <p:ph idx="1"/>
          </p:nvPr>
        </p:nvSpPr>
        <p:spPr>
          <a:xfrm>
            <a:off x="1217614" y="1346344"/>
            <a:ext cx="9753600" cy="5257800"/>
          </a:xfrm>
        </p:spPr>
        <p:txBody>
          <a:bodyPr>
            <a:normAutofit fontScale="92500" lnSpcReduction="10000"/>
          </a:bodyPr>
          <a:lstStyle/>
          <a:p>
            <a:pPr algn="just"/>
            <a:r>
              <a:rPr lang="en-US" b="1" dirty="0"/>
              <a:t>Along with development of industries there seem a rapid increase in different kinds of pollution caused by it. </a:t>
            </a:r>
          </a:p>
          <a:p>
            <a:pPr algn="just"/>
            <a:r>
              <a:rPr lang="en-US" b="1" dirty="0"/>
              <a:t>Among them pollution of air is major problem which is directly related to human health. </a:t>
            </a:r>
          </a:p>
          <a:p>
            <a:pPr algn="just"/>
            <a:r>
              <a:rPr lang="en-US" b="1" dirty="0"/>
              <a:t>Several studies exposed the importance of micro-level pollution information, including human personal exposure and acute exposure to air pollution. </a:t>
            </a:r>
          </a:p>
          <a:p>
            <a:pPr algn="just"/>
            <a:r>
              <a:rPr lang="en-US" b="1" dirty="0"/>
              <a:t>The quality of air is vital for human beings for maintaining good health. </a:t>
            </a:r>
          </a:p>
          <a:p>
            <a:pPr algn="just"/>
            <a:r>
              <a:rPr lang="en-US" b="1" dirty="0"/>
              <a:t>So, for healthy and better life it is very important to keep track of air quality. </a:t>
            </a:r>
          </a:p>
          <a:p>
            <a:pPr algn="just"/>
            <a:r>
              <a:rPr lang="en-US" b="1" dirty="0"/>
              <a:t>In this project, we are designing a system which will monitor the air quality as well sound pollution in indoor and outdoor places like home, communities, hospitals, schools etc. using technologies and concepts of IOT.</a:t>
            </a:r>
            <a:endParaRPr lang="en-US" dirty="0"/>
          </a:p>
        </p:txBody>
      </p:sp>
    </p:spTree>
    <p:extLst>
      <p:ext uri="{BB962C8B-B14F-4D97-AF65-F5344CB8AC3E}">
        <p14:creationId xmlns:p14="http://schemas.microsoft.com/office/powerpoint/2010/main" val="20244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6" y="-11084"/>
            <a:ext cx="9753600" cy="1325562"/>
          </a:xfrm>
        </p:spPr>
        <p:txBody>
          <a:bodyPr/>
          <a:lstStyle/>
          <a:p>
            <a:r>
              <a:rPr lang="en-US" dirty="0"/>
              <a:t>Block diagram</a:t>
            </a:r>
          </a:p>
        </p:txBody>
      </p:sp>
      <p:pic>
        <p:nvPicPr>
          <p:cNvPr id="5" name="Content Placeholder 4"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612" y="1600200"/>
            <a:ext cx="4291769" cy="4343400"/>
          </a:xfrm>
        </p:spPr>
      </p:pic>
    </p:spTree>
    <p:extLst>
      <p:ext uri="{BB962C8B-B14F-4D97-AF65-F5344CB8AC3E}">
        <p14:creationId xmlns:p14="http://schemas.microsoft.com/office/powerpoint/2010/main" val="165372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04800"/>
            <a:ext cx="10971211" cy="1325562"/>
          </a:xfrm>
        </p:spPr>
        <p:txBody>
          <a:bodyPr/>
          <a:lstStyle/>
          <a:p>
            <a:r>
              <a:rPr lang="en-US" dirty="0"/>
              <a:t>Hardware and software requirements</a:t>
            </a:r>
          </a:p>
        </p:txBody>
      </p:sp>
      <p:sp>
        <p:nvSpPr>
          <p:cNvPr id="3" name="Content Placeholder 2"/>
          <p:cNvSpPr>
            <a:spLocks noGrp="1"/>
          </p:cNvSpPr>
          <p:nvPr>
            <p:ph idx="1"/>
          </p:nvPr>
        </p:nvSpPr>
        <p:spPr/>
        <p:txBody>
          <a:bodyPr numCol="2">
            <a:normAutofit/>
          </a:bodyPr>
          <a:lstStyle/>
          <a:p>
            <a:pPr marL="45720" indent="0">
              <a:buNone/>
            </a:pPr>
            <a:r>
              <a:rPr lang="en-US" dirty="0"/>
              <a:t>Hardware Requirements</a:t>
            </a:r>
            <a:r>
              <a:rPr lang="en-US" b="1" dirty="0"/>
              <a:t>:</a:t>
            </a:r>
            <a:endParaRPr lang="en-US" dirty="0"/>
          </a:p>
          <a:p>
            <a:pPr lvl="0"/>
            <a:r>
              <a:rPr lang="en-US" dirty="0"/>
              <a:t>Air Pollution Sensors</a:t>
            </a:r>
          </a:p>
          <a:p>
            <a:pPr lvl="0"/>
            <a:r>
              <a:rPr lang="en-US" dirty="0"/>
              <a:t>Sound sensors</a:t>
            </a:r>
          </a:p>
          <a:p>
            <a:pPr lvl="0"/>
            <a:r>
              <a:rPr lang="en-US" dirty="0" err="1"/>
              <a:t>Atmega</a:t>
            </a:r>
            <a:r>
              <a:rPr lang="en-US" dirty="0"/>
              <a:t> 328 Micro controller</a:t>
            </a:r>
          </a:p>
          <a:p>
            <a:pPr lvl="0"/>
            <a:r>
              <a:rPr lang="en-US" dirty="0" err="1"/>
              <a:t>Wifi</a:t>
            </a:r>
            <a:r>
              <a:rPr lang="en-US" dirty="0"/>
              <a:t> Modem</a:t>
            </a:r>
          </a:p>
          <a:p>
            <a:pPr lvl="0"/>
            <a:r>
              <a:rPr lang="en-US" dirty="0"/>
              <a:t>LCD display</a:t>
            </a:r>
          </a:p>
          <a:p>
            <a:pPr lvl="0"/>
            <a:r>
              <a:rPr lang="en-US" dirty="0"/>
              <a:t>Arduino UNO R3 and </a:t>
            </a:r>
            <a:r>
              <a:rPr lang="en-US" dirty="0" err="1"/>
              <a:t>Linknode</a:t>
            </a:r>
            <a:r>
              <a:rPr lang="en-US" dirty="0"/>
              <a:t> D1</a:t>
            </a:r>
          </a:p>
          <a:p>
            <a:pPr marL="45720" indent="0">
              <a:buNone/>
            </a:pPr>
            <a:endParaRPr lang="en-US" dirty="0"/>
          </a:p>
          <a:p>
            <a:pPr marL="45720" indent="0">
              <a:buNone/>
            </a:pPr>
            <a:r>
              <a:rPr lang="en-US" dirty="0"/>
              <a:t>Software Requirements:</a:t>
            </a:r>
          </a:p>
          <a:p>
            <a:pPr lvl="0"/>
            <a:r>
              <a:rPr lang="en-US" dirty="0"/>
              <a:t>Arduino Compiler</a:t>
            </a:r>
          </a:p>
          <a:p>
            <a:pPr lvl="0"/>
            <a:r>
              <a:rPr lang="en-US" dirty="0"/>
              <a:t>MC Programming Language: C</a:t>
            </a:r>
          </a:p>
          <a:p>
            <a:pPr lvl="0"/>
            <a:r>
              <a:rPr lang="en-US" dirty="0"/>
              <a:t>Python</a:t>
            </a:r>
          </a:p>
          <a:p>
            <a:endParaRPr lang="en-US" dirty="0"/>
          </a:p>
        </p:txBody>
      </p:sp>
    </p:spTree>
    <p:extLst>
      <p:ext uri="{BB962C8B-B14F-4D97-AF65-F5344CB8AC3E}">
        <p14:creationId xmlns:p14="http://schemas.microsoft.com/office/powerpoint/2010/main" val="373743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753600" cy="1325562"/>
          </a:xfrm>
        </p:spPr>
        <p:txBody>
          <a:bodyPr/>
          <a:lstStyle/>
          <a:p>
            <a:r>
              <a:rPr lang="en-US" dirty="0"/>
              <a:t>working</a:t>
            </a:r>
          </a:p>
        </p:txBody>
      </p:sp>
      <p:pic>
        <p:nvPicPr>
          <p:cNvPr id="11" name="Content Placeholder 10" descr="A close up of a circuit board&#10;&#10;Description generated with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12" y="1447800"/>
            <a:ext cx="6781800" cy="4876800"/>
          </a:xfrm>
        </p:spPr>
      </p:pic>
    </p:spTree>
    <p:extLst>
      <p:ext uri="{BB962C8B-B14F-4D97-AF65-F5344CB8AC3E}">
        <p14:creationId xmlns:p14="http://schemas.microsoft.com/office/powerpoint/2010/main" val="26963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914400"/>
            <a:ext cx="9296400" cy="5257800"/>
          </a:xfrm>
        </p:spPr>
      </p:pic>
    </p:spTree>
    <p:extLst>
      <p:ext uri="{BB962C8B-B14F-4D97-AF65-F5344CB8AC3E}">
        <p14:creationId xmlns:p14="http://schemas.microsoft.com/office/powerpoint/2010/main" val="370137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65114" y="533400"/>
            <a:ext cx="11658600" cy="5897562"/>
          </a:xfrm>
          <a:prstGeom prst="rect">
            <a:avLst/>
          </a:prstGeom>
        </p:spPr>
      </p:pic>
    </p:spTree>
    <p:extLst>
      <p:ext uri="{BB962C8B-B14F-4D97-AF65-F5344CB8AC3E}">
        <p14:creationId xmlns:p14="http://schemas.microsoft.com/office/powerpoint/2010/main" val="122082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normAutofit lnSpcReduction="10000"/>
          </a:bodyPr>
          <a:lstStyle/>
          <a:p>
            <a:r>
              <a:rPr lang="en-US" dirty="0"/>
              <a:t> Increase in the number of industries led to various types of pollution, Among them air pollution has a major impact on mankind as it effects human health. So monitoring quality of air is very important for maintaining healthy and better life. Previously air monitoring systems used conventional approach which incur huge costs and large equipment to monitor the quality of air. In this project, we have designed an air quality monitoring system using technologies and concept of IOT which monitors the quality of air and sound pollution in both indoor and outdoor places. This system is very small and easily movable so that we can use this at anytime and anyplace like schools, hospitals to check the quality of air and use this information to reduce air pollution.</a:t>
            </a:r>
          </a:p>
        </p:txBody>
      </p:sp>
    </p:spTree>
    <p:extLst>
      <p:ext uri="{BB962C8B-B14F-4D97-AF65-F5344CB8AC3E}">
        <p14:creationId xmlns:p14="http://schemas.microsoft.com/office/powerpoint/2010/main" val="36567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368</Words>
  <Application>Microsoft Office PowerPoint</Application>
  <PresentationFormat>Custom</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Continental World 16x9</vt:lpstr>
      <vt:lpstr>INDOOR AND OUTDOOR AIR POLLUTION MONITORING SYSTEM</vt:lpstr>
      <vt:lpstr>contents</vt:lpstr>
      <vt:lpstr>Abstract</vt:lpstr>
      <vt:lpstr>Block diagram</vt:lpstr>
      <vt:lpstr>Hardware and software requirements</vt:lpstr>
      <vt:lpstr>working</vt:lpstr>
      <vt:lpstr>PowerPoint Presentation</vt:lpstr>
      <vt:lpstr>PowerPoint Presentation</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2017-05-09T04:05:49Z</dcterms:created>
  <dcterms:modified xsi:type="dcterms:W3CDTF">2017-05-09T05:20:09Z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