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6" r:id="rId2"/>
    <p:sldId id="267" r:id="rId3"/>
    <p:sldId id="274" r:id="rId4"/>
    <p:sldId id="275" r:id="rId5"/>
    <p:sldId id="280" r:id="rId6"/>
    <p:sldId id="277" r:id="rId7"/>
    <p:sldId id="278" r:id="rId8"/>
    <p:sldId id="279" r:id="rId9"/>
    <p:sldId id="281" r:id="rId10"/>
    <p:sldId id="282" r:id="rId11"/>
    <p:sldId id="283" r:id="rId12"/>
    <p:sldId id="284" r:id="rId13"/>
    <p:sldId id="292" r:id="rId14"/>
    <p:sldId id="285" r:id="rId15"/>
    <p:sldId id="286" r:id="rId16"/>
    <p:sldId id="288" r:id="rId17"/>
    <p:sldId id="287" r:id="rId18"/>
    <p:sldId id="289" r:id="rId19"/>
    <p:sldId id="290" r:id="rId20"/>
    <p:sldId id="291" r:id="rId21"/>
    <p:sldId id="293" r:id="rId22"/>
    <p:sldId id="273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388D8-EB85-416E-A4E5-5E2AFB22C549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7C261-0F0F-4AE1-90C6-F64B3CC98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87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59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23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0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2186-EEAC-94DB-C9BC-AE8CBECFF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AE936-A392-4676-25F0-2133F4708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2C9AA-C209-5CB2-4F47-DE4D4032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1765-06BA-4995-9261-BCFA665025A4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B5922-E988-02FB-4765-931001BF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9EA67-393E-6F67-A4AC-0921AFD9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E71-B804-4215-9D16-F75D1E211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96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6ABB-5D2B-9E6C-5916-14942207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89A74-099D-E965-971F-27C1B433A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02E12-F04C-440A-82EB-DF2A585B4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1765-06BA-4995-9261-BCFA665025A4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67DF5-10BA-79CE-C32E-770B81C2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0AABE-5E18-7515-FD8D-805A52DF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E71-B804-4215-9D16-F75D1E211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24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06CBEA-0DA9-3D8A-C252-DC006FD74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4AAF0-458C-1055-C800-F4EBB7923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8B1F9-1FF6-1FA5-BE4A-8A110BD2C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1765-06BA-4995-9261-BCFA665025A4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6189A-2130-9A88-331B-78C473E1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442F1-B64D-A80D-5531-0431D35E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E71-B804-4215-9D16-F75D1E211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14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2DAB-7F4C-9218-8687-FC9443D3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84FD6-5A7A-2163-CE38-FC0223508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3D81D-6DA0-2D11-995F-25318449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1765-06BA-4995-9261-BCFA665025A4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C44EF-A26C-21EE-54DA-433D15E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E7A96-5949-C43C-A498-30C1D192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E71-B804-4215-9D16-F75D1E211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57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FE660-3D89-0637-EB90-D5E52223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430A1-195F-42CF-AC56-A6C056C54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15CF4-B497-8587-C1DB-B2B57387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1765-06BA-4995-9261-BCFA665025A4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12366-E97B-788F-B483-DBB00E8D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F7B9E-8BEF-3160-BC9F-14426474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E71-B804-4215-9D16-F75D1E211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06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531A5-19AA-837D-FEB8-D9CC6550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19C31-01C0-5E3C-C871-6A5F3ADAC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FB127-18D8-7AA2-266B-E47914C2A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231B1-71D7-3041-5A59-93B12182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1765-06BA-4995-9261-BCFA665025A4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BBA9F-1FE1-B67F-210C-38C5782D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34296-4D2F-6CBB-1C0B-B9A3E956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E71-B804-4215-9D16-F75D1E211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20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A613-D08B-61D3-378D-0116F27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8720E-55DC-B455-DC94-EDA84DB5D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1EE85-80E2-3F25-4D0D-377458062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15033-7EDD-9720-90D9-8E5922729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73AEF3-E622-B531-4969-D81BF812F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048A39-44FD-DA5F-716D-9E4FD9610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1765-06BA-4995-9261-BCFA665025A4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16E7B8-7AB1-4B7D-F60C-79BE9208F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39ACDB-F9A8-DA8C-C845-C64120C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E71-B804-4215-9D16-F75D1E211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96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20A8-E647-F88E-38F9-D28BB989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A7A00-9675-0A35-DDAF-79A1B066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1765-06BA-4995-9261-BCFA665025A4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36F20-380A-73CA-B9F0-BB4CA83C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592E2-3A5C-0575-254C-B3C90BBE1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E71-B804-4215-9D16-F75D1E211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87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252A98-798B-7478-1417-D6FFDC50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1765-06BA-4995-9261-BCFA665025A4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338DC-5AF8-D4ED-190F-CBC48709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1D672-DB0A-48D9-C3A0-9352B549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E71-B804-4215-9D16-F75D1E211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93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07615-2871-C630-6ADB-D1EFF2BE4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F4C79-01D3-4E29-247E-4D39C0B9A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DC9B9-901A-5121-1391-391530A1A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46545-1116-E063-7014-8BF045E5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1765-06BA-4995-9261-BCFA665025A4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1B540-3DA5-6EBC-EF3E-E60E62E9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3DAF6-A620-A246-2C0C-5A9CFCA8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E71-B804-4215-9D16-F75D1E211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53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174F7-ABA9-035E-8720-EDA6B3B33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AC0972-4A5A-601C-BDDC-08AEC3C40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4A69D-63CC-702C-677D-77F4E560B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A588C-3F06-5F03-59CB-3F1353C7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1765-06BA-4995-9261-BCFA665025A4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6B695-4132-F2CC-6464-BE4AA0ED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4731C-0704-1D31-FF61-2C7A1440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E71-B804-4215-9D16-F75D1E211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1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8048E-E379-DA89-FFC0-439E42BDE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02530-53C7-DCF6-5648-46476E6C8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197AE-75DD-81EC-49BE-F32298605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41765-06BA-4995-9261-BCFA665025A4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883EC-255C-4D86-29D6-F0EA74642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363F0-1C4D-03DD-AA17-28147C5A5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FE71-B804-4215-9D16-F75D1E211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32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listcarbrands.com/tesla-logo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person with bookbag staring out over the mountains">
            <a:extLst>
              <a:ext uri="{FF2B5EF4-FFF2-40B4-BE49-F238E27FC236}">
                <a16:creationId xmlns:a16="http://schemas.microsoft.com/office/drawing/2014/main" id="{0461DC49-1338-C24E-A3BB-5919AD12F5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"/>
            <a:ext cx="12191999" cy="685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2235200"/>
            <a:ext cx="8361229" cy="22656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AUTONOMOUS TRANSPORT</a:t>
            </a:r>
          </a:p>
        </p:txBody>
      </p:sp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25C2-2E2E-957B-6533-CC09E918D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Let’s use RRR!</a:t>
            </a:r>
            <a:br>
              <a:rPr lang="en-IN" dirty="0"/>
            </a:br>
            <a:br>
              <a:rPr lang="en-IN" dirty="0"/>
            </a:br>
            <a:r>
              <a:rPr lang="en-IN" dirty="0"/>
              <a:t>Not a blockbuster film but a environment booster 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5B739-4CD5-6069-4978-9121B36D0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480" y="4025900"/>
            <a:ext cx="9601200" cy="14859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3074" name="Picture 2" descr="Shock Woman Images – Browse 769,999 ...">
            <a:extLst>
              <a:ext uri="{FF2B5EF4-FFF2-40B4-BE49-F238E27FC236}">
                <a16:creationId xmlns:a16="http://schemas.microsoft.com/office/drawing/2014/main" id="{883FD3CC-039A-A535-F21B-E85530DE9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560" y="3563303"/>
            <a:ext cx="3799839" cy="230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11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5A101-0425-8443-06C0-6DFCC677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EV batteries recycling process: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8AA4-4D8C-4B38-FD19-E2711363F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6880"/>
            <a:ext cx="9601200" cy="4465320"/>
          </a:xfrm>
        </p:spPr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lang="en-IN" dirty="0"/>
              <a:t>Using closed loop battery recycling program to collect batteries from customers after its use is exhausted.</a:t>
            </a:r>
          </a:p>
          <a:p>
            <a:pPr marL="457200" indent="-457200">
              <a:buFont typeface="+mj-lt"/>
              <a:buAutoNum type="alphaLcPeriod"/>
            </a:pPr>
            <a:r>
              <a:rPr lang="en-IN" dirty="0"/>
              <a:t>Discharging and mishandling</a:t>
            </a:r>
          </a:p>
          <a:p>
            <a:pPr marL="457200" indent="-457200">
              <a:buFont typeface="+mj-lt"/>
              <a:buAutoNum type="alphaLcPeriod"/>
            </a:pPr>
            <a:r>
              <a:rPr lang="en-IN" dirty="0"/>
              <a:t>Shredding and material separation</a:t>
            </a:r>
          </a:p>
          <a:p>
            <a:pPr marL="457200" indent="-457200">
              <a:buFont typeface="+mj-lt"/>
              <a:buAutoNum type="alphaLcPeriod"/>
            </a:pPr>
            <a:r>
              <a:rPr lang="en-IN" dirty="0"/>
              <a:t>Chemical processing</a:t>
            </a:r>
          </a:p>
          <a:p>
            <a:pPr marL="457200" indent="-457200">
              <a:buFont typeface="+mj-lt"/>
              <a:buAutoNum type="alphaLcPeriod"/>
            </a:pPr>
            <a:r>
              <a:rPr lang="en-IN" dirty="0"/>
              <a:t>Reusing in new batteries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122" name="Picture 2" descr="BATTERY OF A TESLA MODEL S">
            <a:extLst>
              <a:ext uri="{FF2B5EF4-FFF2-40B4-BE49-F238E27FC236}">
                <a16:creationId xmlns:a16="http://schemas.microsoft.com/office/drawing/2014/main" id="{E613803C-645C-6BC9-6388-D0FA2F50B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0" y="3606800"/>
            <a:ext cx="3556000" cy="222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947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0A648-5F74-7858-DF67-07313350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AC1B2-56F7-0E34-EDC0-176A3BF51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47850"/>
            <a:ext cx="9601200" cy="3581400"/>
          </a:xfrm>
        </p:spPr>
        <p:txBody>
          <a:bodyPr/>
          <a:lstStyle/>
          <a:p>
            <a:r>
              <a:rPr lang="en-IN" dirty="0"/>
              <a:t>Pyrometallurgical (Smelting)</a:t>
            </a:r>
          </a:p>
          <a:p>
            <a:r>
              <a:rPr lang="en-IN" dirty="0"/>
              <a:t>Hydrometallurgical (Leaching)</a:t>
            </a:r>
          </a:p>
          <a:p>
            <a:r>
              <a:rPr lang="en-IN" dirty="0"/>
              <a:t>Direct Recycling</a:t>
            </a:r>
          </a:p>
        </p:txBody>
      </p:sp>
      <p:pic>
        <p:nvPicPr>
          <p:cNvPr id="6146" name="Picture 2" descr="Pyrometallurgy - an overview ...">
            <a:extLst>
              <a:ext uri="{FF2B5EF4-FFF2-40B4-BE49-F238E27FC236}">
                <a16:creationId xmlns:a16="http://schemas.microsoft.com/office/drawing/2014/main" id="{B6064E00-5F76-223E-E88A-8CB1C7A45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670" y="4013517"/>
            <a:ext cx="2781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23.3: Hydrometallurgy - Chemistry ...">
            <a:extLst>
              <a:ext uri="{FF2B5EF4-FFF2-40B4-BE49-F238E27FC236}">
                <a16:creationId xmlns:a16="http://schemas.microsoft.com/office/drawing/2014/main" id="{A6809AAC-1B83-6D85-B1B4-3A12C258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3980180"/>
            <a:ext cx="26860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565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BBE1-BE06-73AE-E71B-AF0942B11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Introducing the seventh sense just like motherly instincts</a:t>
            </a:r>
          </a:p>
        </p:txBody>
      </p:sp>
      <p:pic>
        <p:nvPicPr>
          <p:cNvPr id="10244" name="Picture 4" descr="Emergency Vehicles Vector Art, Icons ...">
            <a:extLst>
              <a:ext uri="{FF2B5EF4-FFF2-40B4-BE49-F238E27FC236}">
                <a16:creationId xmlns:a16="http://schemas.microsoft.com/office/drawing/2014/main" id="{DD8ADB59-04B5-0670-9332-FAD2196E6D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040" y="2997200"/>
            <a:ext cx="4750435" cy="255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772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BADF-F376-2DF1-55B9-37FAD9C8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Tesla detects emergency vehicles using a combination of </a:t>
            </a:r>
            <a:r>
              <a:rPr lang="en-US" sz="2000" b="1" dirty="0"/>
              <a:t>computer vision, audio processing, and sensor fusion</a:t>
            </a:r>
            <a:r>
              <a:rPr lang="en-US" sz="2000" dirty="0"/>
              <a:t> within its Autopilot and Full Self-Driving (FSD) system. Here’s how it works:</a:t>
            </a:r>
            <a:br>
              <a:rPr lang="en-US" sz="2000" dirty="0"/>
            </a:b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AD3C4-BD68-583F-8266-FC7F6CDD3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6957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1). Camera-Based Detection (Computer Vision)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Emergency vehicle lights (flashing red, blue, or white lights).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Vehicle shape recognition</a:t>
            </a:r>
            <a:r>
              <a:rPr lang="en-US" dirty="0"/>
              <a:t> (police cars, ambulances, fire trucks).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Text or symbols</a:t>
            </a:r>
            <a:r>
              <a:rPr lang="en-US" dirty="0"/>
              <a:t> on vehicles (e.g., "POLICE" or "FIRE").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2). Audio-Based Detection (Microphones &amp; AI)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Tesla vehicles </a:t>
            </a:r>
            <a:r>
              <a:rPr lang="en-US" b="1" dirty="0"/>
              <a:t>listen for sirens</a:t>
            </a:r>
            <a:r>
              <a:rPr lang="en-US" dirty="0"/>
              <a:t> using built-in microphones.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 models process these sounds in real time, distinguishing them from background noise.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a siren is detected, the system </a:t>
            </a:r>
            <a:r>
              <a:rPr lang="en-US" b="1" dirty="0"/>
              <a:t>alerts the driver</a:t>
            </a:r>
            <a:r>
              <a:rPr lang="en-US" dirty="0"/>
              <a:t> and can </a:t>
            </a:r>
            <a:r>
              <a:rPr lang="en-US" b="1" dirty="0"/>
              <a:t>adjust driving behavior</a:t>
            </a:r>
            <a:r>
              <a:rPr lang="en-US" dirty="0"/>
              <a:t> (e.g., slow down, yield, or pull over).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223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F9624-A1FE-96F2-BD0C-B25639971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67360"/>
            <a:ext cx="9601200" cy="54000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3). Sensor Fusion (Radar &amp; Ultrasonic Sensors)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Older Tesla used </a:t>
            </a:r>
            <a:r>
              <a:rPr lang="en-IN" b="1" dirty="0"/>
              <a:t>radar</a:t>
            </a:r>
            <a:r>
              <a:rPr lang="en-IN" dirty="0"/>
              <a:t> to detect large vehicles in fog, rain, or night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Tesla Vision (camera-only approach) now replaces radar, relying on </a:t>
            </a:r>
            <a:r>
              <a:rPr lang="en-IN" b="1" dirty="0"/>
              <a:t>deep learning</a:t>
            </a:r>
            <a:r>
              <a:rPr lang="en-IN" dirty="0"/>
              <a:t> for emergency vehicle recognition.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Ultrasonic sensors</a:t>
            </a:r>
            <a:r>
              <a:rPr lang="en-IN" dirty="0"/>
              <a:t> help detect close-proximity emergency vehicles, especially in low-speed conditions.</a:t>
            </a:r>
          </a:p>
          <a:p>
            <a:pPr marL="0" indent="0">
              <a:buNone/>
            </a:pPr>
            <a:r>
              <a:rPr lang="en-US" b="1" dirty="0"/>
              <a:t>4). Tesla Autopilot Response to Emergency Vehicles</a:t>
            </a:r>
          </a:p>
          <a:p>
            <a:pPr marL="0" indent="0">
              <a:buNone/>
            </a:pPr>
            <a:r>
              <a:rPr lang="en-US" dirty="0"/>
              <a:t>Once an emergency vehicle is detected, Tesla's system can: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/>
              <a:t>Alert the driver</a:t>
            </a:r>
            <a:r>
              <a:rPr lang="en-US" dirty="0"/>
              <a:t> via visual/audio notifications.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/>
              <a:t>Slow down or stop</a:t>
            </a:r>
            <a:r>
              <a:rPr lang="en-US" dirty="0"/>
              <a:t> if sirens/lights are nearby.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/>
              <a:t>Move aside</a:t>
            </a:r>
            <a:r>
              <a:rPr lang="en-US" dirty="0"/>
              <a:t> (if required and possible).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/>
              <a:t>Yield at intersections</a:t>
            </a:r>
            <a:r>
              <a:rPr lang="en-US" dirty="0"/>
              <a:t> when emergency vehicles are approaching.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/>
              <a:t>Modify navigation routes</a:t>
            </a:r>
            <a:r>
              <a:rPr lang="en-US" dirty="0"/>
              <a:t> if a road is blocked by an emergency response.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8660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2BEAF-647F-D27D-F453-CE2FC2B8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45320-60FD-E4E8-4B14-4FA2A5C58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lang="en-IN" dirty="0"/>
              <a:t>Artificial Intelligence and machine learning</a:t>
            </a:r>
          </a:p>
          <a:p>
            <a:pPr marL="457200" indent="-457200">
              <a:buFont typeface="+mj-lt"/>
              <a:buAutoNum type="alphaLcPeriod"/>
            </a:pPr>
            <a:r>
              <a:rPr lang="en-IN" dirty="0"/>
              <a:t>Supervised learning, unsupervised learning</a:t>
            </a:r>
          </a:p>
          <a:p>
            <a:pPr marL="457200" indent="-457200">
              <a:buFont typeface="+mj-lt"/>
              <a:buAutoNum type="alphaLcPeriod"/>
            </a:pPr>
            <a:r>
              <a:rPr lang="en-IN" dirty="0"/>
              <a:t>Reinforcement</a:t>
            </a:r>
          </a:p>
          <a:p>
            <a:pPr marL="457200" indent="-457200">
              <a:buFont typeface="+mj-lt"/>
              <a:buAutoNum type="alphaL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4886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2ADA9-C0E7-D822-2C40-CA82263F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 only these but Tesla can also be used as a source of income</a:t>
            </a:r>
          </a:p>
        </p:txBody>
      </p:sp>
      <p:pic>
        <p:nvPicPr>
          <p:cNvPr id="8194" name="Picture 2" descr="750+ Woman Catching Money Stock Photos ...">
            <a:extLst>
              <a:ext uri="{FF2B5EF4-FFF2-40B4-BE49-F238E27FC236}">
                <a16:creationId xmlns:a16="http://schemas.microsoft.com/office/drawing/2014/main" id="{96D98955-F4C5-F140-6104-85DFBB0898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502" y="3457575"/>
            <a:ext cx="26574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Tesla plans to set up EV manufacturing ...">
            <a:extLst>
              <a:ext uri="{FF2B5EF4-FFF2-40B4-BE49-F238E27FC236}">
                <a16:creationId xmlns:a16="http://schemas.microsoft.com/office/drawing/2014/main" id="{568593D2-FDC0-0CB8-B541-CDBE31D63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353" y="34290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247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C7161-3879-5E5B-CA7E-9945823D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Introducing Robotaxi: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10AC1-ED25-229B-FDD5-393A8179D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4640"/>
            <a:ext cx="9601200" cy="430276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This is an automation system where a robot will do things for you</a:t>
            </a:r>
          </a:p>
          <a:p>
            <a:r>
              <a:rPr lang="en-IN" dirty="0"/>
              <a:t>One can use it as a taxi to travel for daily purposes or can enjoy a hassle free long drive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Why Robotaxi when you can Uber?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Available 24/7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No Human driver required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Less expensive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No emissions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No waiting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Passive income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0999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AC68-B84C-62FC-D666-A67EFB63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96E8C-B708-091A-D7AE-7A9EC7759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Predicting passenger behaviour</a:t>
            </a:r>
          </a:p>
          <a:p>
            <a:r>
              <a:rPr lang="en-IN" dirty="0"/>
              <a:t>Smooth parking and entry, exit for riders</a:t>
            </a:r>
          </a:p>
          <a:p>
            <a:r>
              <a:rPr lang="en-IN" dirty="0"/>
              <a:t>Improve decision making by training ai</a:t>
            </a:r>
          </a:p>
          <a:p>
            <a:r>
              <a:rPr lang="en-IN" dirty="0"/>
              <a:t>By sharing real time data</a:t>
            </a:r>
          </a:p>
          <a:p>
            <a:r>
              <a:rPr lang="en-IN" dirty="0"/>
              <a:t>Robotaxi should drive autonomously to tesla super charges</a:t>
            </a:r>
          </a:p>
        </p:txBody>
      </p:sp>
    </p:spTree>
    <p:extLst>
      <p:ext uri="{BB962C8B-B14F-4D97-AF65-F5344CB8AC3E}">
        <p14:creationId xmlns:p14="http://schemas.microsoft.com/office/powerpoint/2010/main" val="168895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168" y="247650"/>
            <a:ext cx="6176776" cy="10121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Objective: Integration into existing infrastructure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5463D-6F72-2B18-CACE-E38B0D468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168" y="1737360"/>
            <a:ext cx="6379737" cy="4744719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all have a dream Car right! So on the go my dream car is Tesla but what I found recently is that Telsa too has flaws.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Tesla is already leading in EV technology and self-driving, but there’s always room for innovation.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are some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key areas Tesla can improve and introduce new features to enhance safety, performance, and user experience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B19C1C-FC1F-4D43-349E-B2DD63F78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4373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9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F4B9F-08CB-DE2E-8EA9-3408C7C1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A8C1D-4385-CB0F-55F9-8C4C3C16B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Artificial Intelligence</a:t>
            </a:r>
          </a:p>
          <a:p>
            <a:r>
              <a:rPr lang="en-IN" dirty="0"/>
              <a:t>Deep learning</a:t>
            </a:r>
          </a:p>
          <a:p>
            <a:r>
              <a:rPr lang="en-IN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293492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lon Musk Plays a Familiar Song: Robot ...">
            <a:extLst>
              <a:ext uri="{FF2B5EF4-FFF2-40B4-BE49-F238E27FC236}">
                <a16:creationId xmlns:a16="http://schemas.microsoft.com/office/drawing/2014/main" id="{4209E138-B4E9-8C06-9AE3-AADEA25759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883920"/>
            <a:ext cx="5587999" cy="523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178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7069394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Thank You</a:t>
            </a:r>
            <a:br>
              <a:rPr lang="en-US" dirty="0">
                <a:solidFill>
                  <a:schemeClr val="bg2"/>
                </a:solidFill>
              </a:rPr>
            </a:br>
            <a:br>
              <a:rPr lang="en-US" dirty="0">
                <a:solidFill>
                  <a:schemeClr val="bg2"/>
                </a:solidFill>
              </a:rPr>
            </a:br>
            <a:br>
              <a:rPr lang="en-US" dirty="0">
                <a:solidFill>
                  <a:schemeClr val="bg2"/>
                </a:solidFill>
              </a:rPr>
            </a:br>
            <a:br>
              <a:rPr lang="en-US" dirty="0">
                <a:solidFill>
                  <a:schemeClr val="bg2"/>
                </a:solidFill>
              </a:rPr>
            </a:b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120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DFC8-70EE-C590-24C8-C32DEF17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26828-94C4-AAB3-1689-B91E753C7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2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3E4D-C4CB-E32B-5D7B-2F1B8BD5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0C73A-6CC5-CCA1-138B-B0D1D9ACB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604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972D-B5C6-F157-5A30-07DE9B74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7D1CA-29DA-EFC1-CF27-2826F95C3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538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8F3EF-2A6E-93BE-27DB-EACE094C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F5292-3E5E-CF15-1285-29F447E23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27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9D2C-5B04-3FA5-8CBB-ADC63A8E8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2F436-D46A-55B2-DB53-6725CBA0F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129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5E6B-168B-8DC6-123F-CCD90D00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BEFF8-EE38-BBE6-8B24-CFD1ACCAD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67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C481-9073-2351-3FE4-52CD1015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BFBF1-3DCB-F25E-2335-B21B1579D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64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915A-49E8-9B96-6837-E1F130CF2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04800"/>
            <a:ext cx="96012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FEAUTURES OF tesla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AB2B5-1419-DD5C-318E-46A64D7EC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00" y="990600"/>
            <a:ext cx="9601200" cy="5140960"/>
          </a:xfrm>
        </p:spPr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Tesla Autopilot is Tesla's advanced driver-assistance system (ADAS) that enables the car to steer, accelerate, and brake automatically under driver supervision. It’s constantly improving through AI, neural networks, and real-world data collection.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Traffic aware cruise control: Maintains speed and distance from other vehicles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Autosteer: keeps the car centered in its lane on highways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 Lane change: changes lanes automatically when safe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 Park: parallel and perpendicular parking assistance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 summon: Brings the car to you from a parking lot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Traffic light and stop sign control: identifies and responds to traffic signals</a:t>
            </a:r>
            <a:endParaRPr lang="en-IN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681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176A-2C99-3DE3-9BAC-DDFE7F246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DF9B5-11E3-C2BD-1B8D-59A2439E1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34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69A6-117C-EC10-405E-D8CFB335A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04800"/>
            <a:ext cx="9601200" cy="68580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Algerian" panose="04020705040A02060702" pitchFamily="82" charset="0"/>
              </a:rPr>
              <a:t>FLAWS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CC75-FB8C-28B0-E0E4-33F4A3E83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40560"/>
            <a:ext cx="10403840" cy="435864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Cannot recognize hand signals in case of traffic signal failure.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Incapable of detecting emergency vehicles.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E-waste generation.</a:t>
            </a:r>
          </a:p>
          <a:p>
            <a:pPr marL="457200" indent="-457200">
              <a:buFont typeface="+mj-lt"/>
              <a:buAutoNum type="arabicPeriod"/>
            </a:pP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0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E3BC-3315-9546-EA9E-E50D67709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Guess what!?</a:t>
            </a:r>
            <a:br>
              <a:rPr lang="en-IN" dirty="0"/>
            </a:br>
            <a:r>
              <a:rPr lang="en-IN" dirty="0"/>
              <a:t>We can now recognize hand signals </a:t>
            </a:r>
            <a:r>
              <a:rPr lang="en-IN" dirty="0" err="1"/>
              <a:t>incase</a:t>
            </a:r>
            <a:r>
              <a:rPr lang="en-IN" dirty="0"/>
              <a:t> of signal failure.</a:t>
            </a:r>
            <a:br>
              <a:rPr lang="en-IN" dirty="0"/>
            </a:br>
            <a:r>
              <a:rPr lang="en-IN" dirty="0"/>
              <a:t>Let’s know how.</a:t>
            </a:r>
          </a:p>
        </p:txBody>
      </p:sp>
      <p:pic>
        <p:nvPicPr>
          <p:cNvPr id="2050" name="Picture 2" descr="197,200+ Question Mark Stock Photos ...">
            <a:extLst>
              <a:ext uri="{FF2B5EF4-FFF2-40B4-BE49-F238E27FC236}">
                <a16:creationId xmlns:a16="http://schemas.microsoft.com/office/drawing/2014/main" id="{61D361D7-5212-6863-A4E0-9E5D02897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121" y="3606801"/>
            <a:ext cx="3501708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227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023371-B05E-4C46-A7FC-181242D1821B}"/>
              </a:ext>
            </a:extLst>
          </p:cNvPr>
          <p:cNvSpPr txBox="1"/>
          <p:nvPr/>
        </p:nvSpPr>
        <p:spPr>
          <a:xfrm>
            <a:off x="1493520" y="599440"/>
            <a:ext cx="101396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Data Collection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Collect a dataset of hand signals relevant to Tesla’s operations (e.g., stop, turn left, turn right, speed up, slow down).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Capture images or video frames from different angles, lighting conditions, and distances.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Annotate the dataset with labels corresponding to the hand signals.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2.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 images to grayscale or use color normalization.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Resize images to a fixed dimension (e.g., 224x224 for CNNs).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Apply data augmentation (rotation, flipping, brightness adjustments) to improve generalization.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IN" b="1" dirty="0"/>
              <a:t>3. Model 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 </a:t>
            </a:r>
            <a:r>
              <a:rPr lang="en-IN" b="1" dirty="0"/>
              <a:t>Convolutional Neural Networks (CNNs)</a:t>
            </a:r>
            <a:r>
              <a:rPr lang="en-IN" dirty="0"/>
              <a:t> for image-based recognition (e.g., </a:t>
            </a:r>
            <a:r>
              <a:rPr lang="en-IN" dirty="0" err="1"/>
              <a:t>MobileNet</a:t>
            </a:r>
            <a:r>
              <a:rPr lang="en-IN" dirty="0"/>
              <a:t>, </a:t>
            </a:r>
            <a:r>
              <a:rPr lang="en-IN" dirty="0" err="1"/>
              <a:t>ResNet</a:t>
            </a:r>
            <a:r>
              <a:rPr lang="en-IN" dirty="0"/>
              <a:t>, or custom CNNs).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Alternatively, use </a:t>
            </a:r>
            <a:r>
              <a:rPr lang="en-IN" b="1" dirty="0"/>
              <a:t>Transformers</a:t>
            </a:r>
            <a:r>
              <a:rPr lang="en-IN" dirty="0"/>
              <a:t> (e.g., Vision Transformers - </a:t>
            </a:r>
            <a:r>
              <a:rPr lang="en-IN" dirty="0" err="1"/>
              <a:t>ViT</a:t>
            </a:r>
            <a:r>
              <a:rPr lang="en-IN" dirty="0"/>
              <a:t>) for improved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If real-time video processing is needed, use </a:t>
            </a:r>
            <a:r>
              <a:rPr lang="en-IN" b="1" dirty="0"/>
              <a:t>Recurrent Neural Networks (RNNs) or LSTMs</a:t>
            </a:r>
            <a:r>
              <a:rPr lang="en-IN" dirty="0"/>
              <a:t> with CNN features.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810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63BF6075-FC4F-125A-29EF-FC07F6969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" y="519242"/>
            <a:ext cx="9002208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the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 framework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TensorFlow/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Keras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PyTorch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on a dataset using a classification loss function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categorical cross-entropy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Validate the model using test data to ensure accuracy and avoid overfitting.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python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transfer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fine-tuning pre-trained models) to speed up training.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B71010-96DF-8F57-790B-05FCE18D3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" y="2474893"/>
            <a:ext cx="9986067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Real-time Deployment on Tesla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 the model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TensorFlow Lite 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TFLite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ONNX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edge deployment.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Tesla’s computer vision stack (Autopilot/FSD)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OpenCV to capture real-time images from Tesla's cameras and preprocess them.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6DD24-3C1B-05C3-C151-8C7A120D00B5}"/>
              </a:ext>
            </a:extLst>
          </p:cNvPr>
          <p:cNvSpPr txBox="1"/>
          <p:nvPr/>
        </p:nvSpPr>
        <p:spPr>
          <a:xfrm>
            <a:off x="894080" y="4160858"/>
            <a:ext cx="1096264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6. Integration with Tesla's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Tesla’s </a:t>
            </a:r>
            <a:r>
              <a:rPr lang="en-US" sz="2000" b="1" dirty="0"/>
              <a:t>Full Self-Driving (FSD) and Autopilot system </a:t>
            </a:r>
            <a:r>
              <a:rPr lang="en-US" sz="2000" dirty="0"/>
              <a:t>uses neural networks.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If using </a:t>
            </a:r>
            <a:r>
              <a:rPr lang="en-US" sz="2000" b="1" dirty="0"/>
              <a:t>Tesla’s API</a:t>
            </a:r>
            <a:r>
              <a:rPr lang="en-US" sz="2000" dirty="0"/>
              <a:t>, hand signal recognition can be integrated as an additional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recognized signal should trigger appropriate actions (e.g., stopping if a "stop" hand signal is detected).</a:t>
            </a:r>
          </a:p>
        </p:txBody>
      </p:sp>
    </p:spTree>
    <p:extLst>
      <p:ext uri="{BB962C8B-B14F-4D97-AF65-F5344CB8AC3E}">
        <p14:creationId xmlns:p14="http://schemas.microsoft.com/office/powerpoint/2010/main" val="150063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90747-C701-BE06-E902-0B382F574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28448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7. Testing &amp;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Test in real-world conditions to check for false positives/negatives.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Optimize model performance for low latency.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Ensure robustness against varying environments (rain, night, occlusions)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895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ADC8-8D68-B511-A21B-591F6703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623BC-ACEA-F471-05BF-717B82056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Neural network training for hand signals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V2X(Vehicles to everything) communication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IOT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Self learning and deep learning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Pattern recognition</a:t>
            </a:r>
          </a:p>
          <a:p>
            <a:endParaRPr lang="en-IN" dirty="0"/>
          </a:p>
        </p:txBody>
      </p:sp>
      <p:pic>
        <p:nvPicPr>
          <p:cNvPr id="7170" name="Picture 2" descr="Pattern recognition examples: Overview ...">
            <a:extLst>
              <a:ext uri="{FF2B5EF4-FFF2-40B4-BE49-F238E27FC236}">
                <a16:creationId xmlns:a16="http://schemas.microsoft.com/office/drawing/2014/main" id="{F9C96608-B72C-6487-6C0F-C3E572D66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068" y="4205288"/>
            <a:ext cx="294322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703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1112</Words>
  <Application>Microsoft Office PowerPoint</Application>
  <PresentationFormat>Widescreen</PresentationFormat>
  <Paragraphs>116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 Unicode MS</vt:lpstr>
      <vt:lpstr>Algerian</vt:lpstr>
      <vt:lpstr>Arial</vt:lpstr>
      <vt:lpstr>Calibri</vt:lpstr>
      <vt:lpstr>Calibri Light</vt:lpstr>
      <vt:lpstr>Roboto</vt:lpstr>
      <vt:lpstr>Wingdings</vt:lpstr>
      <vt:lpstr>Office Theme</vt:lpstr>
      <vt:lpstr>AUTONOMOUS TRANSPORT</vt:lpstr>
      <vt:lpstr>Objective: Integration into existing infrastructure</vt:lpstr>
      <vt:lpstr>FEAUTURES OF tesla</vt:lpstr>
      <vt:lpstr>FLAWS IDENTIFIED</vt:lpstr>
      <vt:lpstr>Guess what!? We can now recognize hand signals incase of signal failure. Let’s know how.</vt:lpstr>
      <vt:lpstr>PowerPoint Presentation</vt:lpstr>
      <vt:lpstr>PowerPoint Presentation</vt:lpstr>
      <vt:lpstr>PowerPoint Presentation</vt:lpstr>
      <vt:lpstr>Technologies used:</vt:lpstr>
      <vt:lpstr>Let’s use RRR!  Not a blockbuster film but a environment booster fetch</vt:lpstr>
      <vt:lpstr>EV batteries recycling process:  </vt:lpstr>
      <vt:lpstr>Technologies used: </vt:lpstr>
      <vt:lpstr>Introducing the seventh sense just like motherly instincts</vt:lpstr>
      <vt:lpstr>Tesla detects emergency vehicles using a combination of computer vision, audio processing, and sensor fusion within its Autopilot and Full Self-Driving (FSD) system. Here’s how it works: </vt:lpstr>
      <vt:lpstr>PowerPoint Presentation</vt:lpstr>
      <vt:lpstr>Technologies used:</vt:lpstr>
      <vt:lpstr>Not only these but Tesla can also be used as a source of income</vt:lpstr>
      <vt:lpstr>Introducing Robotaxi:</vt:lpstr>
      <vt:lpstr>Implementation: </vt:lpstr>
      <vt:lpstr>Technologies Used:</vt:lpstr>
      <vt:lpstr>PowerPoint Presentation</vt:lpstr>
      <vt:lpstr>Thank You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Mallepula Deekshitha</dc:creator>
  <cp:lastModifiedBy>Mallepula Deekshitha</cp:lastModifiedBy>
  <cp:revision>1</cp:revision>
  <dcterms:created xsi:type="dcterms:W3CDTF">2025-02-27T17:09:07Z</dcterms:created>
  <dcterms:modified xsi:type="dcterms:W3CDTF">2025-02-27T17:20:13Z</dcterms:modified>
</cp:coreProperties>
</file>