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5/4/2025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1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6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5/4/2025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6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8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4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4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5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1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9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8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5/4/2025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08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7" Type="http://schemas.openxmlformats.org/officeDocument/2006/relationships/image" Target="../media/image9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8.png" /><Relationship Id="rId5" Type="http://schemas.openxmlformats.org/officeDocument/2006/relationships/image" Target="../media/image7.png" /><Relationship Id="rId4" Type="http://schemas.openxmlformats.org/officeDocument/2006/relationships/image" Target="../media/image6.png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2D351-F3AB-387B-EA09-02C64828C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V="1">
            <a:off x="1175657" y="97971"/>
            <a:ext cx="9144000" cy="207963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AD799D-AE92-B9CE-A22F-ABA00DC88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971" y="305935"/>
            <a:ext cx="10189029" cy="6454094"/>
          </a:xfrm>
        </p:spPr>
        <p:txBody>
          <a:bodyPr/>
          <a:lstStyle/>
          <a:p>
            <a:pPr marL="0" indent="0">
              <a:buNone/>
            </a:pPr>
            <a:r>
              <a:rPr lang="en-IN" sz="2800" b="1" dirty="0"/>
              <a:t> </a:t>
            </a:r>
          </a:p>
          <a:p>
            <a:pPr marL="0" indent="0">
              <a:buNone/>
            </a:pPr>
            <a:r>
              <a:rPr lang="en-IN" sz="2800" b="1" dirty="0"/>
              <a:t>                  </a:t>
            </a:r>
            <a:r>
              <a:rPr lang="en-IN" sz="2400" b="1" dirty="0"/>
              <a:t>N.B.K.R INSTITUTE OF SCIENCE &amp; TECHNOLOGY</a:t>
            </a:r>
          </a:p>
          <a:p>
            <a:pPr marL="0" indent="0" algn="ctr">
              <a:buNone/>
            </a:pPr>
            <a:r>
              <a:rPr lang="en-IN" sz="1600" dirty="0"/>
              <a:t>         VIDYANAGAR,TIRUPATHI-524413</a:t>
            </a:r>
          </a:p>
          <a:p>
            <a:pPr marL="0" indent="0" algn="ctr">
              <a:buNone/>
            </a:pPr>
            <a:r>
              <a:rPr lang="en-IN" sz="1600" dirty="0"/>
              <a:t>          COMPUTER SCIENCE &amp; ENGINEERING</a:t>
            </a:r>
          </a:p>
          <a:p>
            <a:pPr marL="0" indent="0" algn="ctr">
              <a:buNone/>
            </a:pPr>
            <a:endParaRPr lang="en-IN" sz="2000" b="1" dirty="0"/>
          </a:p>
          <a:p>
            <a:pPr marL="0" indent="0" algn="ctr">
              <a:buNone/>
            </a:pPr>
            <a:r>
              <a:rPr lang="en-IN" sz="4800" b="1" dirty="0"/>
              <a:t>  </a:t>
            </a:r>
          </a:p>
          <a:p>
            <a:pPr marL="0" indent="0" algn="ctr">
              <a:buNone/>
            </a:pPr>
            <a:r>
              <a:rPr lang="en-IN" sz="4800" b="1" dirty="0"/>
              <a:t>          Library Management </a:t>
            </a:r>
            <a:br>
              <a:rPr lang="en-IN" sz="4800" b="1" dirty="0"/>
            </a:br>
            <a:r>
              <a:rPr lang="en-IN" sz="4800" b="1" dirty="0"/>
              <a:t>    System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543A50-79C6-9363-5C71-E66918E06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43" y="818922"/>
            <a:ext cx="1513114" cy="148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320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26DFB-49B7-AB47-2BBA-82FCE712F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19D36-032F-7BFC-6060-3AF5D657385B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364901" y="-487362"/>
            <a:ext cx="11274612" cy="680256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F81363F-CE87-61A6-9F24-5A8C8906E73A}"/>
              </a:ext>
            </a:extLst>
          </p:cNvPr>
          <p:cNvSpPr txBox="1">
            <a:spLocks/>
          </p:cNvSpPr>
          <p:nvPr/>
        </p:nvSpPr>
        <p:spPr>
          <a:xfrm>
            <a:off x="457199" y="274638"/>
            <a:ext cx="1100545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/>
              <a:t>Sample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7E5947-9ECC-7C7C-5747-E66CE5741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156" y="2286000"/>
            <a:ext cx="2334023" cy="1143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30C3D5-F6FC-5EFB-4F0C-7B70DBB9D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632" y="2342417"/>
            <a:ext cx="1975933" cy="1143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238970-CD14-8C9D-8D16-EB85E232F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9457" y="2286000"/>
            <a:ext cx="2582911" cy="1143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40B4D3-FB27-855B-FBBB-66D88B51DD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4040" y="4023677"/>
            <a:ext cx="2334023" cy="1143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4875D2-4188-6818-7E03-2E0DE1F262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2544" y="4026071"/>
            <a:ext cx="2334023" cy="1143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4C3592-C0A6-714B-0AC6-9E6FD7AC5A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1048" y="4023677"/>
            <a:ext cx="223132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896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9BD6E-E85A-7CE8-8F08-40983FFF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94AE4-0B94-78DD-C0DB-54DEBFEE8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779" y="2069193"/>
            <a:ext cx="11274612" cy="41957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• Reduces manual effort</a:t>
            </a:r>
          </a:p>
          <a:p>
            <a:pPr marL="0" indent="0">
              <a:buNone/>
            </a:pPr>
            <a:r>
              <a:rPr lang="en-US" dirty="0"/>
              <a:t>• Accurate tracking</a:t>
            </a:r>
          </a:p>
          <a:p>
            <a:pPr marL="0" indent="0">
              <a:buNone/>
            </a:pPr>
            <a:r>
              <a:rPr lang="en-US" dirty="0"/>
              <a:t>• Easy to use and extend</a:t>
            </a:r>
          </a:p>
          <a:p>
            <a:pPr marL="0" indent="0">
              <a:buNone/>
            </a:pPr>
            <a:r>
              <a:rPr lang="en-US" dirty="0"/>
              <a:t>• Real-time status checking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7340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D7D48-3FC5-CF3A-4AF5-186A1C494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Limitations &amp; Future 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285F1-5690-B0DD-6670-5E0A3E255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1952" y="2112735"/>
            <a:ext cx="11274612" cy="419576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• No login system</a:t>
            </a:r>
          </a:p>
          <a:p>
            <a:pPr marL="0" indent="0">
              <a:buNone/>
            </a:pPr>
            <a:r>
              <a:rPr lang="en-IN" dirty="0"/>
              <a:t>• No file/database storage</a:t>
            </a:r>
          </a:p>
          <a:p>
            <a:pPr marL="0" indent="0">
              <a:buNone/>
            </a:pPr>
            <a:r>
              <a:rPr lang="en-IN" dirty="0"/>
              <a:t>• Future </a:t>
            </a:r>
            <a:r>
              <a:rPr lang="en-IN" dirty="0" err="1"/>
              <a:t>enhancements:file</a:t>
            </a:r>
            <a:r>
              <a:rPr lang="en-IN" dirty="0"/>
              <a:t> </a:t>
            </a:r>
            <a:r>
              <a:rPr lang="en-IN" dirty="0" err="1"/>
              <a:t>storage,user</a:t>
            </a:r>
            <a:r>
              <a:rPr lang="en-IN" dirty="0"/>
              <a:t> login.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7665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29BCB-0742-D333-E8B4-706974D75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F05F7-29C5-D9C7-8B7D-A1CE513BD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123" y="2296477"/>
            <a:ext cx="11274612" cy="41957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• Efficient for small libraries</a:t>
            </a:r>
          </a:p>
          <a:p>
            <a:pPr marL="0" indent="0">
              <a:buNone/>
            </a:pPr>
            <a:r>
              <a:rPr lang="en-US" dirty="0"/>
              <a:t>• Demonstrates C programming and data structures</a:t>
            </a:r>
          </a:p>
          <a:p>
            <a:pPr marL="0" indent="0">
              <a:buNone/>
            </a:pPr>
            <a:r>
              <a:rPr lang="en-US" dirty="0"/>
              <a:t>• Basis for more advanced systems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2185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58155-5F02-E767-0E6C-E06E83BE9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666" y="3087188"/>
            <a:ext cx="10895106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b="1" dirty="0"/>
              <a:t>THANK YOU</a:t>
            </a:r>
            <a:br>
              <a:rPr lang="en-IN" sz="4400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1EED9-EF67-1006-E911-1D6C97E36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323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C931C-8F87-7B63-FA7F-49183014A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533400"/>
            <a:ext cx="10895106" cy="1491342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GROUP MEMBERS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435CE-6579-8A49-7A61-B04074676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180" y="1796142"/>
            <a:ext cx="9871849" cy="4784499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*B.SAI SHIVANI  – 24KB1A0551</a:t>
            </a:r>
          </a:p>
          <a:p>
            <a:pPr marL="0" indent="0">
              <a:buNone/>
            </a:pPr>
            <a:r>
              <a:rPr lang="en-IN" dirty="0"/>
              <a:t>*B.SRAVYA          - 24KB1A0564</a:t>
            </a:r>
          </a:p>
          <a:p>
            <a:pPr marL="0" indent="0">
              <a:buNone/>
            </a:pPr>
            <a:r>
              <a:rPr lang="en-IN" dirty="0"/>
              <a:t>*C.SUJANA SREE- 24KB1A0578</a:t>
            </a:r>
          </a:p>
          <a:p>
            <a:pPr marL="0" indent="0">
              <a:buNone/>
            </a:pPr>
            <a:r>
              <a:rPr lang="en-IN" dirty="0"/>
              <a:t>*C.DEEKSHITHA REDDY- 24KB1A05B1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4268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2DB30-EDD3-B363-8C3B-E00EAF7C2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772886"/>
            <a:ext cx="10895106" cy="918437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9FD5A-1912-57FD-B2B6-62614651C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751" y="2296477"/>
            <a:ext cx="11274612" cy="41957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• Manage books digitally using C</a:t>
            </a:r>
          </a:p>
          <a:p>
            <a:pPr marL="0" indent="0">
              <a:buNone/>
            </a:pPr>
            <a:r>
              <a:rPr lang="en-US" dirty="0"/>
              <a:t>• Includes: Add, delete, search, issue, return</a:t>
            </a:r>
          </a:p>
          <a:p>
            <a:pPr marL="0" indent="0">
              <a:buNone/>
            </a:pPr>
            <a:r>
              <a:rPr lang="en-US" dirty="0"/>
              <a:t>• Arrays for books, Linked Lists for issued books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2342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60674-223F-E5C6-C067-370BC00A5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F9D78-DBB9-747F-D306-D7E926F2F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694" y="2199822"/>
            <a:ext cx="11274612" cy="41957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• Manual tracking is time-consuming</a:t>
            </a:r>
          </a:p>
          <a:p>
            <a:pPr marL="0" indent="0">
              <a:buNone/>
            </a:pPr>
            <a:r>
              <a:rPr lang="en-US" dirty="0"/>
              <a:t>• Error-prone and risk of data loss</a:t>
            </a:r>
          </a:p>
          <a:p>
            <a:pPr marL="0" indent="0">
              <a:buNone/>
            </a:pPr>
            <a:r>
              <a:rPr lang="en-US" dirty="0"/>
              <a:t>• No book status tracking</a:t>
            </a:r>
          </a:p>
          <a:p>
            <a:pPr marL="0" indent="0">
              <a:buNone/>
            </a:pPr>
            <a:r>
              <a:rPr lang="en-US" dirty="0"/>
              <a:t>• Need automation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3168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F2B6E-2BD7-2479-A425-82DD585B6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D7903-A741-474E-246C-C22F9B348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523" y="2047421"/>
            <a:ext cx="11274612" cy="41957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• Store and manage book records</a:t>
            </a:r>
          </a:p>
          <a:p>
            <a:pPr marL="0" indent="0">
              <a:buNone/>
            </a:pPr>
            <a:r>
              <a:rPr lang="en-US" dirty="0"/>
              <a:t>• Search and display books</a:t>
            </a:r>
          </a:p>
          <a:p>
            <a:pPr marL="0" indent="0">
              <a:buNone/>
            </a:pPr>
            <a:r>
              <a:rPr lang="en-US" dirty="0"/>
              <a:t>• Issue and track books</a:t>
            </a:r>
          </a:p>
          <a:p>
            <a:pPr marL="0" indent="0">
              <a:buNone/>
            </a:pPr>
            <a:r>
              <a:rPr lang="en-US" dirty="0"/>
              <a:t>• Uses arrays </a:t>
            </a:r>
            <a:r>
              <a:rPr lang="en-US"/>
              <a:t>and linked lists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5409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3ED2-C03F-018C-4A28-045A4D9D6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Proposed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2959D-09D4-EDBF-F820-C8FF60B49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722" y="1949450"/>
            <a:ext cx="11274612" cy="41957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• C-based simple library system</a:t>
            </a:r>
          </a:p>
          <a:p>
            <a:pPr marL="0" indent="0">
              <a:buNone/>
            </a:pPr>
            <a:r>
              <a:rPr lang="en-US" dirty="0"/>
              <a:t>• Array: stores books</a:t>
            </a:r>
          </a:p>
          <a:p>
            <a:pPr marL="0" indent="0">
              <a:buNone/>
            </a:pPr>
            <a:r>
              <a:rPr lang="en-US" dirty="0"/>
              <a:t>• Linked List: stores issued books</a:t>
            </a:r>
          </a:p>
          <a:p>
            <a:pPr marL="0" indent="0">
              <a:buNone/>
            </a:pPr>
            <a:r>
              <a:rPr lang="en-US" dirty="0"/>
              <a:t>• Functions to manage operations</a:t>
            </a:r>
          </a:p>
          <a:p>
            <a:pPr marL="0" indent="0">
              <a:buNone/>
            </a:pPr>
            <a:r>
              <a:rPr lang="en-US" dirty="0"/>
              <a:t>• Fast, accurate, and scalable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8518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79F82-80B4-9EE8-28AC-BA7BFA6BA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Tools &amp; Technologies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7893B-E90F-F633-9D85-5FE8B75A9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379" y="1927679"/>
            <a:ext cx="11274612" cy="4195763"/>
          </a:xfrm>
        </p:spPr>
        <p:txBody>
          <a:bodyPr/>
          <a:lstStyle/>
          <a:p>
            <a:r>
              <a:rPr lang="en-US" dirty="0"/>
              <a:t>• Language: C</a:t>
            </a:r>
          </a:p>
          <a:p>
            <a:r>
              <a:rPr lang="en-US" dirty="0"/>
              <a:t>• IDE: Code::Blocks / GCC</a:t>
            </a:r>
          </a:p>
          <a:p>
            <a:r>
              <a:rPr lang="en-US" dirty="0"/>
              <a:t>• Data Structures:</a:t>
            </a:r>
          </a:p>
          <a:p>
            <a:pPr marL="0" indent="0">
              <a:buNone/>
            </a:pPr>
            <a:r>
              <a:rPr lang="en-US" dirty="0"/>
              <a:t>     - Arrays (books)</a:t>
            </a:r>
          </a:p>
          <a:p>
            <a:pPr marL="0" indent="0">
              <a:buNone/>
            </a:pPr>
            <a:r>
              <a:rPr lang="en-US" dirty="0"/>
              <a:t>     - Linked Lists (issued books)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2035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82C7F-9FB2-9E83-3947-BE14005BA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System 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02206-C0C3-8A45-ABAC-C3563D4ED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Diagram: Book Array + Issued Linked List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Menu -&gt; Functions (Add, Delete, Issue, etc.)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FAC259-9A18-A0FA-A17A-9C4BC205F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999" y="2624023"/>
            <a:ext cx="4593771" cy="284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818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28284-6AFE-9140-6CE3-7A6033DA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Key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F9878-836F-758A-0870-C5FCD166A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694" y="1873250"/>
            <a:ext cx="11274612" cy="41957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addBook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deleteBook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searchBook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displayBooks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issueBook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returnBook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displayIssuedBooks</a:t>
            </a:r>
            <a:r>
              <a:rPr lang="en-US" dirty="0"/>
              <a:t>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9789594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DappledVTI</vt:lpstr>
      <vt:lpstr>PowerPoint Presentation</vt:lpstr>
      <vt:lpstr>GROUP MEMBERS</vt:lpstr>
      <vt:lpstr>INTRODUCTION</vt:lpstr>
      <vt:lpstr>Problem Statement</vt:lpstr>
      <vt:lpstr>OBJECTIVES</vt:lpstr>
      <vt:lpstr>Proposed System</vt:lpstr>
      <vt:lpstr>Tools &amp; Technologies</vt:lpstr>
      <vt:lpstr>System Architecture</vt:lpstr>
      <vt:lpstr>Key Functions</vt:lpstr>
      <vt:lpstr>  </vt:lpstr>
      <vt:lpstr>Advantages</vt:lpstr>
      <vt:lpstr>Limitations &amp; Future Work</vt:lpstr>
      <vt:lpstr>Conclusion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Sravya Bola</cp:lastModifiedBy>
  <cp:revision>2</cp:revision>
  <dcterms:modified xsi:type="dcterms:W3CDTF">2025-05-04T11:24:08Z</dcterms:modified>
</cp:coreProperties>
</file>