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82" r:id="rId4"/>
  </p:sldMasterIdLst>
  <p:notesMasterIdLst>
    <p:notesMasterId r:id="rId19"/>
  </p:notesMasterIdLst>
  <p:handoutMasterIdLst>
    <p:handoutMasterId r:id="rId20"/>
  </p:handoutMasterIdLst>
  <p:sldIdLst>
    <p:sldId id="256" r:id="rId5"/>
    <p:sldId id="276" r:id="rId6"/>
    <p:sldId id="275" r:id="rId7"/>
    <p:sldId id="278" r:id="rId8"/>
    <p:sldId id="279" r:id="rId9"/>
    <p:sldId id="282" r:id="rId10"/>
    <p:sldId id="281" r:id="rId11"/>
    <p:sldId id="284" r:id="rId12"/>
    <p:sldId id="283" r:id="rId13"/>
    <p:sldId id="286" r:id="rId14"/>
    <p:sldId id="287" r:id="rId15"/>
    <p:sldId id="288" r:id="rId16"/>
    <p:sldId id="289"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608357-4E62-41DB-9BB8-284146004883}">
          <p14:sldIdLst>
            <p14:sldId id="256"/>
            <p14:sldId id="276"/>
            <p14:sldId id="275"/>
            <p14:sldId id="278"/>
            <p14:sldId id="279"/>
            <p14:sldId id="282"/>
            <p14:sldId id="281"/>
            <p14:sldId id="284"/>
            <p14:sldId id="283"/>
            <p14:sldId id="286"/>
            <p14:sldId id="287"/>
            <p14:sldId id="288"/>
            <p14:sldId id="289"/>
            <p14:sldId id="27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iyanka Bhallamudi" initials="PB" lastIdx="1" clrIdx="0">
    <p:extLst>
      <p:ext uri="{19B8F6BF-5375-455C-9EA6-DF929625EA0E}">
        <p15:presenceInfo xmlns:p15="http://schemas.microsoft.com/office/powerpoint/2012/main" userId="f501521106539f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64" autoAdjust="0"/>
    <p:restoredTop sz="94675"/>
  </p:normalViewPr>
  <p:slideViewPr>
    <p:cSldViewPr snapToGrid="0" snapToObjects="1">
      <p:cViewPr varScale="1">
        <p:scale>
          <a:sx n="86" d="100"/>
          <a:sy n="86" d="100"/>
        </p:scale>
        <p:origin x="432" y="67"/>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9BA44D-C8E6-4FCE-A68B-CDB693E196C5}"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IN"/>
        </a:p>
      </dgm:t>
    </dgm:pt>
    <dgm:pt modelId="{8324DD58-1F51-4AF0-8961-B68A08F28C91}">
      <dgm:prSet phldrT="[Text]"/>
      <dgm:spPr/>
      <dgm:t>
        <a:bodyPr/>
        <a:lstStyle/>
        <a:p>
          <a:r>
            <a:rPr lang="en-IN" dirty="0"/>
            <a:t>Python</a:t>
          </a:r>
        </a:p>
      </dgm:t>
    </dgm:pt>
    <dgm:pt modelId="{14D495D0-5571-4BE0-A8C2-3EC49FC62E15}" type="parTrans" cxnId="{00D663A9-52B7-408E-9180-3661CAC07366}">
      <dgm:prSet/>
      <dgm:spPr/>
      <dgm:t>
        <a:bodyPr/>
        <a:lstStyle/>
        <a:p>
          <a:endParaRPr lang="en-IN"/>
        </a:p>
      </dgm:t>
    </dgm:pt>
    <dgm:pt modelId="{0BE2A4CB-40D4-432E-B914-80C03EA3A7B3}" type="sibTrans" cxnId="{00D663A9-52B7-408E-9180-3661CAC07366}">
      <dgm:prSet/>
      <dgm:spPr/>
      <dgm:t>
        <a:bodyPr/>
        <a:lstStyle/>
        <a:p>
          <a:endParaRPr lang="en-IN"/>
        </a:p>
      </dgm:t>
    </dgm:pt>
    <dgm:pt modelId="{E0789F0F-EF65-4AAC-B505-A37593EBD8DB}">
      <dgm:prSet phldrT="[Text]"/>
      <dgm:spPr/>
      <dgm:t>
        <a:bodyPr/>
        <a:lstStyle/>
        <a:p>
          <a:r>
            <a:rPr lang="en-IN" dirty="0"/>
            <a:t>Dataset</a:t>
          </a:r>
        </a:p>
      </dgm:t>
    </dgm:pt>
    <dgm:pt modelId="{88CA7227-2322-4393-8350-44B8ACEAEFCD}" type="parTrans" cxnId="{29144390-AE82-4DD3-87AA-D77EA5A3C72A}">
      <dgm:prSet/>
      <dgm:spPr/>
      <dgm:t>
        <a:bodyPr/>
        <a:lstStyle/>
        <a:p>
          <a:endParaRPr lang="en-IN"/>
        </a:p>
      </dgm:t>
    </dgm:pt>
    <dgm:pt modelId="{2AD3A12B-60C9-42B2-9D55-06F54CC57094}" type="sibTrans" cxnId="{29144390-AE82-4DD3-87AA-D77EA5A3C72A}">
      <dgm:prSet/>
      <dgm:spPr/>
      <dgm:t>
        <a:bodyPr/>
        <a:lstStyle/>
        <a:p>
          <a:endParaRPr lang="en-IN"/>
        </a:p>
      </dgm:t>
    </dgm:pt>
    <dgm:pt modelId="{210CD105-26B3-4936-BC88-04E8AD417268}">
      <dgm:prSet phldrT="[Text]"/>
      <dgm:spPr/>
      <dgm:t>
        <a:bodyPr/>
        <a:lstStyle/>
        <a:p>
          <a:r>
            <a:rPr lang="en-IN" dirty="0" err="1"/>
            <a:t>Numpy</a:t>
          </a:r>
          <a:endParaRPr lang="en-IN" dirty="0"/>
        </a:p>
      </dgm:t>
    </dgm:pt>
    <dgm:pt modelId="{0B5462C5-90ED-4608-9FDD-93C1BA623463}" type="parTrans" cxnId="{9C55BB0A-4818-4509-8404-B7307C89FC8E}">
      <dgm:prSet/>
      <dgm:spPr/>
      <dgm:t>
        <a:bodyPr/>
        <a:lstStyle/>
        <a:p>
          <a:endParaRPr lang="en-IN"/>
        </a:p>
      </dgm:t>
    </dgm:pt>
    <dgm:pt modelId="{799AAE98-2319-4364-BC16-A902DC8EC97E}" type="sibTrans" cxnId="{9C55BB0A-4818-4509-8404-B7307C89FC8E}">
      <dgm:prSet/>
      <dgm:spPr/>
      <dgm:t>
        <a:bodyPr/>
        <a:lstStyle/>
        <a:p>
          <a:endParaRPr lang="en-IN"/>
        </a:p>
      </dgm:t>
    </dgm:pt>
    <dgm:pt modelId="{038D18CF-D59E-4940-9594-D91883A075C5}">
      <dgm:prSet phldrT="[Text]"/>
      <dgm:spPr/>
      <dgm:t>
        <a:bodyPr/>
        <a:lstStyle/>
        <a:p>
          <a:r>
            <a:rPr lang="en-IN" dirty="0"/>
            <a:t>Seaborn</a:t>
          </a:r>
        </a:p>
      </dgm:t>
    </dgm:pt>
    <dgm:pt modelId="{94C16386-2066-45F6-8606-843C77E9EA72}" type="parTrans" cxnId="{E0EF6853-776D-4530-B9E8-A1FBF4E8FF55}">
      <dgm:prSet/>
      <dgm:spPr/>
      <dgm:t>
        <a:bodyPr/>
        <a:lstStyle/>
        <a:p>
          <a:endParaRPr lang="en-IN"/>
        </a:p>
      </dgm:t>
    </dgm:pt>
    <dgm:pt modelId="{3996EFA8-019E-498A-AD77-E3D8709A8965}" type="sibTrans" cxnId="{E0EF6853-776D-4530-B9E8-A1FBF4E8FF55}">
      <dgm:prSet/>
      <dgm:spPr/>
      <dgm:t>
        <a:bodyPr/>
        <a:lstStyle/>
        <a:p>
          <a:endParaRPr lang="en-IN"/>
        </a:p>
      </dgm:t>
    </dgm:pt>
    <dgm:pt modelId="{E28DA720-A9B7-4D20-B4F1-134C07FA7743}">
      <dgm:prSet phldrT="[Text]"/>
      <dgm:spPr/>
      <dgm:t>
        <a:bodyPr/>
        <a:lstStyle/>
        <a:p>
          <a:r>
            <a:rPr lang="en-IN" dirty="0"/>
            <a:t>Pandas</a:t>
          </a:r>
        </a:p>
      </dgm:t>
    </dgm:pt>
    <dgm:pt modelId="{6EACA420-BAA4-439F-8A9C-5A5C0D85A741}" type="parTrans" cxnId="{84CCA2F9-C234-4FC7-B380-C0B32612D50E}">
      <dgm:prSet/>
      <dgm:spPr/>
      <dgm:t>
        <a:bodyPr/>
        <a:lstStyle/>
        <a:p>
          <a:endParaRPr lang="en-IN"/>
        </a:p>
      </dgm:t>
    </dgm:pt>
    <dgm:pt modelId="{FF9CC8FF-6259-451D-A245-3DBFAA9201E3}" type="sibTrans" cxnId="{84CCA2F9-C234-4FC7-B380-C0B32612D50E}">
      <dgm:prSet/>
      <dgm:spPr/>
      <dgm:t>
        <a:bodyPr/>
        <a:lstStyle/>
        <a:p>
          <a:endParaRPr lang="en-IN"/>
        </a:p>
      </dgm:t>
    </dgm:pt>
    <dgm:pt modelId="{58F9378C-303B-4D12-832E-74EF5465F573}" type="pres">
      <dgm:prSet presAssocID="{1B9BA44D-C8E6-4FCE-A68B-CDB693E196C5}" presName="diagram" presStyleCnt="0">
        <dgm:presLayoutVars>
          <dgm:dir/>
          <dgm:resizeHandles val="exact"/>
        </dgm:presLayoutVars>
      </dgm:prSet>
      <dgm:spPr/>
    </dgm:pt>
    <dgm:pt modelId="{CC4BA3A2-3EB0-496D-8024-E7252882DD4E}" type="pres">
      <dgm:prSet presAssocID="{8324DD58-1F51-4AF0-8961-B68A08F28C91}" presName="node" presStyleLbl="node1" presStyleIdx="0" presStyleCnt="5" custScaleX="61040" custScaleY="59987" custLinFactNeighborX="-28500" custLinFactNeighborY="507">
        <dgm:presLayoutVars>
          <dgm:bulletEnabled val="1"/>
        </dgm:presLayoutVars>
      </dgm:prSet>
      <dgm:spPr/>
    </dgm:pt>
    <dgm:pt modelId="{7D4B5B7F-DFC0-44AB-BC92-BBFC2E49CDE1}" type="pres">
      <dgm:prSet presAssocID="{0BE2A4CB-40D4-432E-B914-80C03EA3A7B3}" presName="sibTrans" presStyleCnt="0"/>
      <dgm:spPr/>
    </dgm:pt>
    <dgm:pt modelId="{F6F87150-2591-464C-B8FF-9B53A9E3A33B}" type="pres">
      <dgm:prSet presAssocID="{E0789F0F-EF65-4AAC-B505-A37593EBD8DB}" presName="node" presStyleLbl="node1" presStyleIdx="1" presStyleCnt="5" custScaleX="65228" custScaleY="59182" custLinFactNeighborX="-27826" custLinFactNeighborY="2249">
        <dgm:presLayoutVars>
          <dgm:bulletEnabled val="1"/>
        </dgm:presLayoutVars>
      </dgm:prSet>
      <dgm:spPr/>
    </dgm:pt>
    <dgm:pt modelId="{DC7C8054-1871-43C3-B558-4B9AA68BE970}" type="pres">
      <dgm:prSet presAssocID="{2AD3A12B-60C9-42B2-9D55-06F54CC57094}" presName="sibTrans" presStyleCnt="0"/>
      <dgm:spPr/>
    </dgm:pt>
    <dgm:pt modelId="{0607967B-CB29-41FA-A3C2-EEDF68D4D446}" type="pres">
      <dgm:prSet presAssocID="{210CD105-26B3-4936-BC88-04E8AD417268}" presName="node" presStyleLbl="node1" presStyleIdx="2" presStyleCnt="5" custScaleX="60295" custScaleY="62223" custLinFactNeighborX="6902" custLinFactNeighborY="-3862">
        <dgm:presLayoutVars>
          <dgm:bulletEnabled val="1"/>
        </dgm:presLayoutVars>
      </dgm:prSet>
      <dgm:spPr/>
    </dgm:pt>
    <dgm:pt modelId="{9441DAC3-C79F-445F-8953-74734C2AE480}" type="pres">
      <dgm:prSet presAssocID="{799AAE98-2319-4364-BC16-A902DC8EC97E}" presName="sibTrans" presStyleCnt="0"/>
      <dgm:spPr/>
    </dgm:pt>
    <dgm:pt modelId="{3DBEAD48-78EB-4C66-8762-DCE5D7D7C66C}" type="pres">
      <dgm:prSet presAssocID="{038D18CF-D59E-4940-9594-D91883A075C5}" presName="node" presStyleLbl="node1" presStyleIdx="3" presStyleCnt="5" custScaleX="66837" custScaleY="62693" custLinFactNeighborX="7207" custLinFactNeighborY="-966">
        <dgm:presLayoutVars>
          <dgm:bulletEnabled val="1"/>
        </dgm:presLayoutVars>
      </dgm:prSet>
      <dgm:spPr/>
    </dgm:pt>
    <dgm:pt modelId="{B835B902-6136-4141-A711-8B686C6F9520}" type="pres">
      <dgm:prSet presAssocID="{3996EFA8-019E-498A-AD77-E3D8709A8965}" presName="sibTrans" presStyleCnt="0"/>
      <dgm:spPr/>
    </dgm:pt>
    <dgm:pt modelId="{109354AC-E5A6-4851-866D-777AF7D17757}" type="pres">
      <dgm:prSet presAssocID="{E28DA720-A9B7-4D20-B4F1-134C07FA7743}" presName="node" presStyleLbl="node1" presStyleIdx="4" presStyleCnt="5" custScaleX="58805" custScaleY="54498" custLinFactNeighborX="3519" custLinFactNeighborY="-1858">
        <dgm:presLayoutVars>
          <dgm:bulletEnabled val="1"/>
        </dgm:presLayoutVars>
      </dgm:prSet>
      <dgm:spPr/>
    </dgm:pt>
  </dgm:ptLst>
  <dgm:cxnLst>
    <dgm:cxn modelId="{9C55BB0A-4818-4509-8404-B7307C89FC8E}" srcId="{1B9BA44D-C8E6-4FCE-A68B-CDB693E196C5}" destId="{210CD105-26B3-4936-BC88-04E8AD417268}" srcOrd="2" destOrd="0" parTransId="{0B5462C5-90ED-4608-9FDD-93C1BA623463}" sibTransId="{799AAE98-2319-4364-BC16-A902DC8EC97E}"/>
    <dgm:cxn modelId="{669DBC66-B226-4C1B-89FD-5591FF08DC52}" type="presOf" srcId="{210CD105-26B3-4936-BC88-04E8AD417268}" destId="{0607967B-CB29-41FA-A3C2-EEDF68D4D446}" srcOrd="0" destOrd="0" presId="urn:microsoft.com/office/officeart/2005/8/layout/default"/>
    <dgm:cxn modelId="{722AEA6C-3F09-4838-9E95-257683A97E97}" type="presOf" srcId="{E0789F0F-EF65-4AAC-B505-A37593EBD8DB}" destId="{F6F87150-2591-464C-B8FF-9B53A9E3A33B}" srcOrd="0" destOrd="0" presId="urn:microsoft.com/office/officeart/2005/8/layout/default"/>
    <dgm:cxn modelId="{AB16626E-C4EB-4D8E-B16B-8931B914058B}" type="presOf" srcId="{1B9BA44D-C8E6-4FCE-A68B-CDB693E196C5}" destId="{58F9378C-303B-4D12-832E-74EF5465F573}" srcOrd="0" destOrd="0" presId="urn:microsoft.com/office/officeart/2005/8/layout/default"/>
    <dgm:cxn modelId="{E0EF6853-776D-4530-B9E8-A1FBF4E8FF55}" srcId="{1B9BA44D-C8E6-4FCE-A68B-CDB693E196C5}" destId="{038D18CF-D59E-4940-9594-D91883A075C5}" srcOrd="3" destOrd="0" parTransId="{94C16386-2066-45F6-8606-843C77E9EA72}" sibTransId="{3996EFA8-019E-498A-AD77-E3D8709A8965}"/>
    <dgm:cxn modelId="{29144390-AE82-4DD3-87AA-D77EA5A3C72A}" srcId="{1B9BA44D-C8E6-4FCE-A68B-CDB693E196C5}" destId="{E0789F0F-EF65-4AAC-B505-A37593EBD8DB}" srcOrd="1" destOrd="0" parTransId="{88CA7227-2322-4393-8350-44B8ACEAEFCD}" sibTransId="{2AD3A12B-60C9-42B2-9D55-06F54CC57094}"/>
    <dgm:cxn modelId="{E2FF4A97-817A-49A8-9C03-144E0F29B89C}" type="presOf" srcId="{8324DD58-1F51-4AF0-8961-B68A08F28C91}" destId="{CC4BA3A2-3EB0-496D-8024-E7252882DD4E}" srcOrd="0" destOrd="0" presId="urn:microsoft.com/office/officeart/2005/8/layout/default"/>
    <dgm:cxn modelId="{00D663A9-52B7-408E-9180-3661CAC07366}" srcId="{1B9BA44D-C8E6-4FCE-A68B-CDB693E196C5}" destId="{8324DD58-1F51-4AF0-8961-B68A08F28C91}" srcOrd="0" destOrd="0" parTransId="{14D495D0-5571-4BE0-A8C2-3EC49FC62E15}" sibTransId="{0BE2A4CB-40D4-432E-B914-80C03EA3A7B3}"/>
    <dgm:cxn modelId="{4B0B7AE5-A397-43B0-B471-F47B6123C159}" type="presOf" srcId="{E28DA720-A9B7-4D20-B4F1-134C07FA7743}" destId="{109354AC-E5A6-4851-866D-777AF7D17757}" srcOrd="0" destOrd="0" presId="urn:microsoft.com/office/officeart/2005/8/layout/default"/>
    <dgm:cxn modelId="{978AB5EF-9A2F-4A90-B8C8-FC014F886906}" type="presOf" srcId="{038D18CF-D59E-4940-9594-D91883A075C5}" destId="{3DBEAD48-78EB-4C66-8762-DCE5D7D7C66C}" srcOrd="0" destOrd="0" presId="urn:microsoft.com/office/officeart/2005/8/layout/default"/>
    <dgm:cxn modelId="{84CCA2F9-C234-4FC7-B380-C0B32612D50E}" srcId="{1B9BA44D-C8E6-4FCE-A68B-CDB693E196C5}" destId="{E28DA720-A9B7-4D20-B4F1-134C07FA7743}" srcOrd="4" destOrd="0" parTransId="{6EACA420-BAA4-439F-8A9C-5A5C0D85A741}" sibTransId="{FF9CC8FF-6259-451D-A245-3DBFAA9201E3}"/>
    <dgm:cxn modelId="{45319959-63E8-4305-92A1-7583CBED28A4}" type="presParOf" srcId="{58F9378C-303B-4D12-832E-74EF5465F573}" destId="{CC4BA3A2-3EB0-496D-8024-E7252882DD4E}" srcOrd="0" destOrd="0" presId="urn:microsoft.com/office/officeart/2005/8/layout/default"/>
    <dgm:cxn modelId="{0F0C47A5-8A35-485E-8B1E-6CFF300E5805}" type="presParOf" srcId="{58F9378C-303B-4D12-832E-74EF5465F573}" destId="{7D4B5B7F-DFC0-44AB-BC92-BBFC2E49CDE1}" srcOrd="1" destOrd="0" presId="urn:microsoft.com/office/officeart/2005/8/layout/default"/>
    <dgm:cxn modelId="{875FF121-48DD-4840-9020-E6A55A65BF8F}" type="presParOf" srcId="{58F9378C-303B-4D12-832E-74EF5465F573}" destId="{F6F87150-2591-464C-B8FF-9B53A9E3A33B}" srcOrd="2" destOrd="0" presId="urn:microsoft.com/office/officeart/2005/8/layout/default"/>
    <dgm:cxn modelId="{C645B37A-93C5-4F90-A546-E70F321C8201}" type="presParOf" srcId="{58F9378C-303B-4D12-832E-74EF5465F573}" destId="{DC7C8054-1871-43C3-B558-4B9AA68BE970}" srcOrd="3" destOrd="0" presId="urn:microsoft.com/office/officeart/2005/8/layout/default"/>
    <dgm:cxn modelId="{4D87CE01-BF6F-4DFF-8CD4-C575F9818B04}" type="presParOf" srcId="{58F9378C-303B-4D12-832E-74EF5465F573}" destId="{0607967B-CB29-41FA-A3C2-EEDF68D4D446}" srcOrd="4" destOrd="0" presId="urn:microsoft.com/office/officeart/2005/8/layout/default"/>
    <dgm:cxn modelId="{9FBAC110-05B2-4AB2-A906-13EC08C876A6}" type="presParOf" srcId="{58F9378C-303B-4D12-832E-74EF5465F573}" destId="{9441DAC3-C79F-445F-8953-74734C2AE480}" srcOrd="5" destOrd="0" presId="urn:microsoft.com/office/officeart/2005/8/layout/default"/>
    <dgm:cxn modelId="{DDD1A289-5DEB-4CA1-B265-C55280C2B82F}" type="presParOf" srcId="{58F9378C-303B-4D12-832E-74EF5465F573}" destId="{3DBEAD48-78EB-4C66-8762-DCE5D7D7C66C}" srcOrd="6" destOrd="0" presId="urn:microsoft.com/office/officeart/2005/8/layout/default"/>
    <dgm:cxn modelId="{EB5B90FC-3B51-4B6C-AB7B-410A9F3E0C85}" type="presParOf" srcId="{58F9378C-303B-4D12-832E-74EF5465F573}" destId="{B835B902-6136-4141-A711-8B686C6F9520}" srcOrd="7" destOrd="0" presId="urn:microsoft.com/office/officeart/2005/8/layout/default"/>
    <dgm:cxn modelId="{6C3397B9-6914-49B0-9A5C-015CDFEF28D2}" type="presParOf" srcId="{58F9378C-303B-4D12-832E-74EF5465F573}" destId="{109354AC-E5A6-4851-866D-777AF7D17757}"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4BA3A2-3EB0-496D-8024-E7252882DD4E}">
      <dsp:nvSpPr>
        <dsp:cNvPr id="0" name=""/>
        <dsp:cNvSpPr/>
      </dsp:nvSpPr>
      <dsp:spPr>
        <a:xfrm>
          <a:off x="293501" y="264777"/>
          <a:ext cx="2806234" cy="1654694"/>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lang="en-IN" sz="6100" kern="1200" dirty="0"/>
            <a:t>Python</a:t>
          </a:r>
        </a:p>
      </dsp:txBody>
      <dsp:txXfrm>
        <a:off x="293501" y="264777"/>
        <a:ext cx="2806234" cy="1654694"/>
      </dsp:txXfrm>
    </dsp:sp>
    <dsp:sp modelId="{F6F87150-2591-464C-B8FF-9B53A9E3A33B}">
      <dsp:nvSpPr>
        <dsp:cNvPr id="0" name=""/>
        <dsp:cNvSpPr/>
      </dsp:nvSpPr>
      <dsp:spPr>
        <a:xfrm>
          <a:off x="3590458" y="323932"/>
          <a:ext cx="2998772" cy="1632489"/>
        </a:xfrm>
        <a:prstGeom prst="rect">
          <a:avLst/>
        </a:prstGeom>
        <a:solidFill>
          <a:schemeClr val="accent4">
            <a:hueOff val="333754"/>
            <a:satOff val="4461"/>
            <a:lumOff val="215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lang="en-IN" sz="6100" kern="1200" dirty="0"/>
            <a:t>Dataset</a:t>
          </a:r>
        </a:p>
      </dsp:txBody>
      <dsp:txXfrm>
        <a:off x="3590458" y="323932"/>
        <a:ext cx="2998772" cy="1632489"/>
      </dsp:txXfrm>
    </dsp:sp>
    <dsp:sp modelId="{0607967B-CB29-41FA-A3C2-EEDF68D4D446}">
      <dsp:nvSpPr>
        <dsp:cNvPr id="0" name=""/>
        <dsp:cNvSpPr/>
      </dsp:nvSpPr>
      <dsp:spPr>
        <a:xfrm>
          <a:off x="319591" y="2265176"/>
          <a:ext cx="2771983" cy="1716372"/>
        </a:xfrm>
        <a:prstGeom prst="rect">
          <a:avLst/>
        </a:prstGeom>
        <a:solidFill>
          <a:schemeClr val="accent4">
            <a:hueOff val="667507"/>
            <a:satOff val="8922"/>
            <a:lumOff val="431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lang="en-IN" sz="6100" kern="1200" dirty="0" err="1"/>
            <a:t>Numpy</a:t>
          </a:r>
          <a:endParaRPr lang="en-IN" sz="6100" kern="1200" dirty="0"/>
        </a:p>
      </dsp:txBody>
      <dsp:txXfrm>
        <a:off x="319591" y="2265176"/>
        <a:ext cx="2771983" cy="1716372"/>
      </dsp:txXfrm>
    </dsp:sp>
    <dsp:sp modelId="{3DBEAD48-78EB-4C66-8762-DCE5D7D7C66C}">
      <dsp:nvSpPr>
        <dsp:cNvPr id="0" name=""/>
        <dsp:cNvSpPr/>
      </dsp:nvSpPr>
      <dsp:spPr>
        <a:xfrm>
          <a:off x="3565333" y="2338577"/>
          <a:ext cx="3072743" cy="1729337"/>
        </a:xfrm>
        <a:prstGeom prst="rect">
          <a:avLst/>
        </a:prstGeom>
        <a:solidFill>
          <a:schemeClr val="accent4">
            <a:hueOff val="1001261"/>
            <a:satOff val="13383"/>
            <a:lumOff val="647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lang="en-IN" sz="6100" kern="1200" dirty="0"/>
            <a:t>Seaborn</a:t>
          </a:r>
        </a:p>
      </dsp:txBody>
      <dsp:txXfrm>
        <a:off x="3565333" y="2338577"/>
        <a:ext cx="3072743" cy="1729337"/>
      </dsp:txXfrm>
    </dsp:sp>
    <dsp:sp modelId="{109354AC-E5A6-4851-866D-777AF7D17757}">
      <dsp:nvSpPr>
        <dsp:cNvPr id="0" name=""/>
        <dsp:cNvSpPr/>
      </dsp:nvSpPr>
      <dsp:spPr>
        <a:xfrm>
          <a:off x="6768762" y="2426998"/>
          <a:ext cx="2703483" cy="1503284"/>
        </a:xfrm>
        <a:prstGeom prst="rect">
          <a:avLst/>
        </a:prstGeom>
        <a:solidFill>
          <a:schemeClr val="accent4">
            <a:hueOff val="1335015"/>
            <a:satOff val="17844"/>
            <a:lumOff val="862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lang="en-IN" sz="6100" kern="1200" dirty="0"/>
            <a:t>Pandas</a:t>
          </a:r>
        </a:p>
      </dsp:txBody>
      <dsp:txXfrm>
        <a:off x="6768762" y="2426998"/>
        <a:ext cx="2703483" cy="150328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663F-0F71-4941-839F-4D376A50B15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C142CB8-EC67-47AC-810C-39EACC3AA53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1F8F58-3262-4466-8DB1-B329F63F404F}" type="datetimeFigureOut">
              <a:rPr lang="en-US" smtClean="0"/>
              <a:t>1/9/2022</a:t>
            </a:fld>
            <a:endParaRPr lang="en-US" dirty="0"/>
          </a:p>
        </p:txBody>
      </p:sp>
      <p:sp>
        <p:nvSpPr>
          <p:cNvPr id="4" name="Footer Placeholder 3">
            <a:extLst>
              <a:ext uri="{FF2B5EF4-FFF2-40B4-BE49-F238E27FC236}">
                <a16:creationId xmlns:a16="http://schemas.microsoft.com/office/drawing/2014/main" id="{87EB2D2D-60E4-477E-84AF-48DE5C24FA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5F6F142-CFE2-4AA2-8A1E-CADC565C24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F595F6-1BED-4F30-933F-F0CD66CEE780}" type="slidenum">
              <a:rPr lang="en-US" smtClean="0"/>
              <a:t>‹#›</a:t>
            </a:fld>
            <a:endParaRPr lang="en-US" dirty="0"/>
          </a:p>
        </p:txBody>
      </p:sp>
    </p:spTree>
    <p:extLst>
      <p:ext uri="{BB962C8B-B14F-4D97-AF65-F5344CB8AC3E}">
        <p14:creationId xmlns:p14="http://schemas.microsoft.com/office/powerpoint/2010/main" val="3501541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CF71C-E8D2-4E49-B04C-B160BC17D861}" type="datetimeFigureOut">
              <a:rPr lang="en-US" smtClean="0"/>
              <a:t>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D76E09-41B7-FE4E-B099-04DFD58B8CF1}" type="slidenum">
              <a:rPr lang="en-US" smtClean="0"/>
              <a:t>‹#›</a:t>
            </a:fld>
            <a:endParaRPr lang="en-US" dirty="0"/>
          </a:p>
        </p:txBody>
      </p:sp>
    </p:spTree>
    <p:extLst>
      <p:ext uri="{BB962C8B-B14F-4D97-AF65-F5344CB8AC3E}">
        <p14:creationId xmlns:p14="http://schemas.microsoft.com/office/powerpoint/2010/main" val="1629511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1</a:t>
            </a:fld>
            <a:endParaRPr lang="en-US" dirty="0"/>
          </a:p>
        </p:txBody>
      </p:sp>
    </p:spTree>
    <p:extLst>
      <p:ext uri="{BB962C8B-B14F-4D97-AF65-F5344CB8AC3E}">
        <p14:creationId xmlns:p14="http://schemas.microsoft.com/office/powerpoint/2010/main" val="922166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14</a:t>
            </a:fld>
            <a:endParaRPr lang="en-US" dirty="0"/>
          </a:p>
        </p:txBody>
      </p:sp>
    </p:spTree>
    <p:extLst>
      <p:ext uri="{BB962C8B-B14F-4D97-AF65-F5344CB8AC3E}">
        <p14:creationId xmlns:p14="http://schemas.microsoft.com/office/powerpoint/2010/main" val="5233227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76D0534-BB92-D249-82B9-49A38E7BB51A}" type="datetime1">
              <a:rPr lang="en-US" smtClean="0"/>
              <a:t>1/9/2022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4FAB73BC-B049-4115-A692-8D63A059BFB8}"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4562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2B6D2D-DD65-7542-B616-C09BD0686257}" type="datetime1">
              <a:rPr lang="en-US" smtClean="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6671079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2B6D2D-DD65-7542-B616-C09BD0686257}" type="datetime1">
              <a:rPr lang="en-US" smtClean="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678799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2B6D2D-DD65-7542-B616-C09BD0686257}" type="datetime1">
              <a:rPr lang="en-US" smtClean="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186705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2B6D2D-DD65-7542-B616-C09BD0686257}" type="datetime1">
              <a:rPr lang="en-US" smtClean="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5993845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2B6D2D-DD65-7542-B616-C09BD0686257}" type="datetime1">
              <a:rPr lang="en-US" smtClean="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790262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2B6D2D-DD65-7542-B616-C09BD0686257}" type="datetime1">
              <a:rPr lang="en-US" smtClean="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729594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922B72-5EFB-2B4D-BBDF-916337A53DC6}" type="datetime1">
              <a:rPr lang="en-US" smtClean="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02228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6B05E1-C71E-544E-9F74-844878BC4783}" type="datetime1">
              <a:rPr lang="en-US" smtClean="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1808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EE8AFE-A49F-3347-91BC-9E8CE1BCC4B4}" type="datetime1">
              <a:rPr lang="en-US" smtClean="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63427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A109CB-DDDB-7949-A85C-355CAB3D7576}" type="datetime1">
              <a:rPr lang="en-US" smtClean="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6479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E56BB9-C860-D945-A0DA-AC84E1154E6B}" type="datetime1">
              <a:rPr lang="en-US" smtClean="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27682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C5F966-147F-B24F-8855-ADF4B9638779}" type="datetime1">
              <a:rPr lang="en-US" smtClean="0"/>
              <a:t>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1907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2BB21E-6508-274A-8215-090AB0A8BFD7}" type="datetime1">
              <a:rPr lang="en-US" smtClean="0"/>
              <a:t>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4645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5E3B75-9C36-5140-9B2C-4AB02DB5CE55}" type="datetime1">
              <a:rPr lang="en-US" smtClean="0"/>
              <a:t>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20855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7E5107-D26A-8749-91B4-BDF6C1B6361A}" type="datetime1">
              <a:rPr lang="en-US" smtClean="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5044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CC6945-859D-154B-9E61-3980F2B5BC84}" type="datetime1">
              <a:rPr lang="en-US" smtClean="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99873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E2B6D2D-DD65-7542-B616-C09BD0686257}" type="datetime1">
              <a:rPr lang="en-US" smtClean="0"/>
              <a:t>1/9/2022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34160532"/>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 id="2147483896" r:id="rId14"/>
    <p:sldLayoutId id="2147483897" r:id="rId15"/>
    <p:sldLayoutId id="2147483898" r:id="rId16"/>
    <p:sldLayoutId id="2147483899" r:id="rId17"/>
  </p:sldLayoutIdLst>
  <p:hf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9.png"/><Relationship Id="rId7" Type="http://schemas.openxmlformats.org/officeDocument/2006/relationships/diagramColors" Target="../diagrams/colors1.xml"/><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5.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jpeg"/><Relationship Id="rId1" Type="http://schemas.openxmlformats.org/officeDocument/2006/relationships/slideLayout" Target="../slideLayouts/slideLayout5.xml"/><Relationship Id="rId4" Type="http://schemas.openxmlformats.org/officeDocument/2006/relationships/image" Target="../media/image15.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p:txBody>
          <a:bodyPr anchor="b">
            <a:normAutofit/>
          </a:bodyPr>
          <a:lstStyle/>
          <a:p>
            <a:endParaRPr lang="en-US" sz="8000" dirty="0">
              <a:solidFill>
                <a:srgbClr val="FFFFFF"/>
              </a:solidFill>
              <a:latin typeface="Britannic Bold" panose="020B0903060703020204" pitchFamily="34" charset="0"/>
            </a:endParaRPr>
          </a:p>
        </p:txBody>
      </p:sp>
      <p:pic>
        <p:nvPicPr>
          <p:cNvPr id="7" name="Picture 6">
            <a:extLst>
              <a:ext uri="{FF2B5EF4-FFF2-40B4-BE49-F238E27FC236}">
                <a16:creationId xmlns:a16="http://schemas.microsoft.com/office/drawing/2014/main" id="{1C48250D-05FC-4F1E-A57D-D1AC7E95C6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 y="1"/>
            <a:ext cx="12197597" cy="6874625"/>
          </a:xfrm>
          <a:prstGeom prst="rect">
            <a:avLst/>
          </a:prstGeom>
        </p:spPr>
      </p:pic>
      <p:sp>
        <p:nvSpPr>
          <p:cNvPr id="3" name="TextBox 2">
            <a:extLst>
              <a:ext uri="{FF2B5EF4-FFF2-40B4-BE49-F238E27FC236}">
                <a16:creationId xmlns:a16="http://schemas.microsoft.com/office/drawing/2014/main" id="{8F03A35D-379C-4DAE-86F8-E268E74EFA19}"/>
              </a:ext>
            </a:extLst>
          </p:cNvPr>
          <p:cNvSpPr txBox="1"/>
          <p:nvPr/>
        </p:nvSpPr>
        <p:spPr>
          <a:xfrm>
            <a:off x="1181963" y="758671"/>
            <a:ext cx="7240184" cy="2862322"/>
          </a:xfrm>
          <a:prstGeom prst="rect">
            <a:avLst/>
          </a:prstGeom>
          <a:noFill/>
        </p:spPr>
        <p:txBody>
          <a:bodyPr wrap="square" rtlCol="0">
            <a:spAutoFit/>
          </a:bodyPr>
          <a:lstStyle/>
          <a:p>
            <a:r>
              <a:rPr lang="en-US" sz="4500" dirty="0">
                <a:solidFill>
                  <a:schemeClr val="bg1"/>
                </a:solidFill>
                <a:latin typeface="Arial Black" panose="020B0A04020102020204" pitchFamily="34" charset="0"/>
              </a:rPr>
              <a:t>Emotion Detection From Text by using Basic to Advanced NLP Techniques </a:t>
            </a:r>
          </a:p>
        </p:txBody>
      </p:sp>
      <p:sp>
        <p:nvSpPr>
          <p:cNvPr id="5" name="TextBox 4">
            <a:extLst>
              <a:ext uri="{FF2B5EF4-FFF2-40B4-BE49-F238E27FC236}">
                <a16:creationId xmlns:a16="http://schemas.microsoft.com/office/drawing/2014/main" id="{6CD73FC9-2461-49AC-9342-B3F43B51915E}"/>
              </a:ext>
            </a:extLst>
          </p:cNvPr>
          <p:cNvSpPr txBox="1"/>
          <p:nvPr/>
        </p:nvSpPr>
        <p:spPr>
          <a:xfrm>
            <a:off x="1181963" y="4379662"/>
            <a:ext cx="4197905" cy="1477328"/>
          </a:xfrm>
          <a:prstGeom prst="rect">
            <a:avLst/>
          </a:prstGeom>
          <a:noFill/>
        </p:spPr>
        <p:txBody>
          <a:bodyPr wrap="square" rtlCol="0">
            <a:spAutoFit/>
          </a:bodyPr>
          <a:lstStyle/>
          <a:p>
            <a:r>
              <a:rPr lang="en-US" b="1" dirty="0">
                <a:solidFill>
                  <a:schemeClr val="bg1"/>
                </a:solidFill>
                <a:latin typeface="Montserrat" panose="02000505000000020004" pitchFamily="2" charset="0"/>
              </a:rPr>
              <a:t>Done by:</a:t>
            </a:r>
          </a:p>
          <a:p>
            <a:r>
              <a:rPr lang="en-US" b="1" dirty="0">
                <a:solidFill>
                  <a:schemeClr val="bg1"/>
                </a:solidFill>
                <a:latin typeface="Montserrat" panose="02000505000000020004" pitchFamily="2" charset="0"/>
              </a:rPr>
              <a:t>Team A3:</a:t>
            </a:r>
          </a:p>
          <a:p>
            <a:r>
              <a:rPr lang="en-US" i="1" dirty="0">
                <a:solidFill>
                  <a:schemeClr val="bg1"/>
                </a:solidFill>
                <a:latin typeface="Montserrat" panose="02000505000000020004" pitchFamily="2" charset="0"/>
              </a:rPr>
              <a:t>B. Deekshitha Reddy</a:t>
            </a:r>
            <a:r>
              <a:rPr lang="en-IN" i="1" dirty="0">
                <a:solidFill>
                  <a:schemeClr val="bg1"/>
                </a:solidFill>
                <a:latin typeface="Montserrat" panose="02000505000000020004" pitchFamily="2" charset="0"/>
              </a:rPr>
              <a:t> – 18R11A05F1</a:t>
            </a:r>
          </a:p>
          <a:p>
            <a:r>
              <a:rPr lang="en-IN" i="1" dirty="0" err="1">
                <a:solidFill>
                  <a:schemeClr val="bg1"/>
                </a:solidFill>
                <a:latin typeface="Montserrat" panose="02000505000000020004" pitchFamily="2" charset="0"/>
              </a:rPr>
              <a:t>Akshita</a:t>
            </a:r>
            <a:r>
              <a:rPr lang="en-IN" i="1" dirty="0">
                <a:solidFill>
                  <a:schemeClr val="bg1"/>
                </a:solidFill>
                <a:latin typeface="Montserrat" panose="02000505000000020004" pitchFamily="2" charset="0"/>
              </a:rPr>
              <a:t> </a:t>
            </a:r>
            <a:r>
              <a:rPr lang="en-IN" i="1" dirty="0" err="1">
                <a:solidFill>
                  <a:schemeClr val="bg1"/>
                </a:solidFill>
                <a:latin typeface="Montserrat" panose="02000505000000020004" pitchFamily="2" charset="0"/>
              </a:rPr>
              <a:t>Yerram</a:t>
            </a:r>
            <a:r>
              <a:rPr lang="en-IN" i="1" dirty="0">
                <a:solidFill>
                  <a:schemeClr val="bg1"/>
                </a:solidFill>
                <a:latin typeface="Montserrat" panose="02000505000000020004" pitchFamily="2" charset="0"/>
              </a:rPr>
              <a:t> – 18R11A05E5</a:t>
            </a:r>
          </a:p>
          <a:p>
            <a:r>
              <a:rPr lang="en-IN" i="1" dirty="0">
                <a:solidFill>
                  <a:schemeClr val="bg1"/>
                </a:solidFill>
                <a:latin typeface="Montserrat" panose="02000505000000020004" pitchFamily="2" charset="0"/>
              </a:rPr>
              <a:t>Jyoti Gouda – 18R11A05G5</a:t>
            </a:r>
            <a:endParaRPr lang="en-US" i="1" dirty="0">
              <a:solidFill>
                <a:schemeClr val="bg1"/>
              </a:solidFill>
              <a:latin typeface="Montserrat" panose="02000505000000020004" pitchFamily="2" charset="0"/>
            </a:endParaRPr>
          </a:p>
        </p:txBody>
      </p:sp>
    </p:spTree>
    <p:extLst>
      <p:ext uri="{BB962C8B-B14F-4D97-AF65-F5344CB8AC3E}">
        <p14:creationId xmlns:p14="http://schemas.microsoft.com/office/powerpoint/2010/main" val="531247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61429F-66C8-4096-926D-192D8AD2136A}"/>
              </a:ext>
            </a:extLst>
          </p:cNvPr>
          <p:cNvSpPr>
            <a:spLocks noGrp="1"/>
          </p:cNvSpPr>
          <p:nvPr>
            <p:ph type="sldNum" sz="quarter" idx="12"/>
          </p:nvPr>
        </p:nvSpPr>
        <p:spPr/>
        <p:txBody>
          <a:bodyPr/>
          <a:lstStyle/>
          <a:p>
            <a:fld id="{4FAB73BC-B049-4115-A692-8D63A059BFB8}" type="slidenum">
              <a:rPr lang="en-US" smtClean="0"/>
              <a:t>10</a:t>
            </a:fld>
            <a:endParaRPr lang="en-US" dirty="0"/>
          </a:p>
        </p:txBody>
      </p:sp>
      <p:pic>
        <p:nvPicPr>
          <p:cNvPr id="3" name="Content Placeholder 5">
            <a:extLst>
              <a:ext uri="{FF2B5EF4-FFF2-40B4-BE49-F238E27FC236}">
                <a16:creationId xmlns:a16="http://schemas.microsoft.com/office/drawing/2014/main" id="{E92BB07E-CEA4-419C-839C-852B6EF5C37F}"/>
              </a:ext>
            </a:extLst>
          </p:cNvPr>
          <p:cNvPicPr>
            <a:picLocks noChangeAspect="1"/>
          </p:cNvPicPr>
          <p:nvPr/>
        </p:nvPicPr>
        <p:blipFill>
          <a:blip r:embed="rId2"/>
          <a:stretch>
            <a:fillRect/>
          </a:stretch>
        </p:blipFill>
        <p:spPr>
          <a:xfrm>
            <a:off x="843379" y="1230304"/>
            <a:ext cx="8498060" cy="4665945"/>
          </a:xfrm>
          <a:prstGeom prst="rect">
            <a:avLst/>
          </a:prstGeom>
        </p:spPr>
      </p:pic>
      <p:sp>
        <p:nvSpPr>
          <p:cNvPr id="4" name="Rectangle 3">
            <a:extLst>
              <a:ext uri="{FF2B5EF4-FFF2-40B4-BE49-F238E27FC236}">
                <a16:creationId xmlns:a16="http://schemas.microsoft.com/office/drawing/2014/main" id="{BB241AFF-799D-4E09-865B-BB8ECB98E90E}"/>
              </a:ext>
            </a:extLst>
          </p:cNvPr>
          <p:cNvSpPr/>
          <p:nvPr/>
        </p:nvSpPr>
        <p:spPr>
          <a:xfrm>
            <a:off x="843379" y="807867"/>
            <a:ext cx="3231471" cy="4224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t>Use case diagram</a:t>
            </a:r>
          </a:p>
        </p:txBody>
      </p:sp>
    </p:spTree>
    <p:extLst>
      <p:ext uri="{BB962C8B-B14F-4D97-AF65-F5344CB8AC3E}">
        <p14:creationId xmlns:p14="http://schemas.microsoft.com/office/powerpoint/2010/main" val="2333410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89DB7-8A76-4A03-8EC5-08EFD1FF9BF3}"/>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DFAA1440-C1EE-4781-875F-676972508E04}"/>
              </a:ext>
            </a:extLst>
          </p:cNvPr>
          <p:cNvPicPr>
            <a:picLocks noGrp="1" noChangeAspect="1"/>
          </p:cNvPicPr>
          <p:nvPr>
            <p:ph idx="1"/>
          </p:nvPr>
        </p:nvPicPr>
        <p:blipFill>
          <a:blip r:embed="rId2"/>
          <a:stretch>
            <a:fillRect/>
          </a:stretch>
        </p:blipFill>
        <p:spPr>
          <a:xfrm>
            <a:off x="605141" y="640056"/>
            <a:ext cx="10981718" cy="5415378"/>
          </a:xfrm>
        </p:spPr>
      </p:pic>
      <p:sp>
        <p:nvSpPr>
          <p:cNvPr id="4" name="Slide Number Placeholder 3">
            <a:extLst>
              <a:ext uri="{FF2B5EF4-FFF2-40B4-BE49-F238E27FC236}">
                <a16:creationId xmlns:a16="http://schemas.microsoft.com/office/drawing/2014/main" id="{67CC608D-9643-4B18-B507-CE4029A6B63D}"/>
              </a:ext>
            </a:extLst>
          </p:cNvPr>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3239160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0D6A22-C068-4B40-9AB9-F0A89F4688D7}"/>
              </a:ext>
            </a:extLst>
          </p:cNvPr>
          <p:cNvSpPr>
            <a:spLocks noGrp="1"/>
          </p:cNvSpPr>
          <p:nvPr>
            <p:ph type="sldNum" sz="quarter" idx="12"/>
          </p:nvPr>
        </p:nvSpPr>
        <p:spPr/>
        <p:txBody>
          <a:bodyPr/>
          <a:lstStyle/>
          <a:p>
            <a:fld id="{4FAB73BC-B049-4115-A692-8D63A059BFB8}" type="slidenum">
              <a:rPr lang="en-US" smtClean="0"/>
              <a:t>12</a:t>
            </a:fld>
            <a:endParaRPr lang="en-US" dirty="0"/>
          </a:p>
        </p:txBody>
      </p:sp>
      <p:pic>
        <p:nvPicPr>
          <p:cNvPr id="4" name="Picture 3">
            <a:extLst>
              <a:ext uri="{FF2B5EF4-FFF2-40B4-BE49-F238E27FC236}">
                <a16:creationId xmlns:a16="http://schemas.microsoft.com/office/drawing/2014/main" id="{1CC89310-2F73-4D0E-B0D7-3E0E8B64CE90}"/>
              </a:ext>
            </a:extLst>
          </p:cNvPr>
          <p:cNvPicPr>
            <a:picLocks noChangeAspect="1"/>
          </p:cNvPicPr>
          <p:nvPr/>
        </p:nvPicPr>
        <p:blipFill>
          <a:blip r:embed="rId2"/>
          <a:stretch>
            <a:fillRect/>
          </a:stretch>
        </p:blipFill>
        <p:spPr>
          <a:xfrm>
            <a:off x="870012" y="685562"/>
            <a:ext cx="10173809" cy="5486875"/>
          </a:xfrm>
          <a:prstGeom prst="rect">
            <a:avLst/>
          </a:prstGeom>
        </p:spPr>
      </p:pic>
    </p:spTree>
    <p:extLst>
      <p:ext uri="{BB962C8B-B14F-4D97-AF65-F5344CB8AC3E}">
        <p14:creationId xmlns:p14="http://schemas.microsoft.com/office/powerpoint/2010/main" val="2142468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4E9F90-D27F-4D2B-9C27-51CD72E9CBC6}"/>
              </a:ext>
            </a:extLst>
          </p:cNvPr>
          <p:cNvSpPr>
            <a:spLocks noGrp="1"/>
          </p:cNvSpPr>
          <p:nvPr>
            <p:ph type="sldNum" sz="quarter" idx="12"/>
          </p:nvPr>
        </p:nvSpPr>
        <p:spPr/>
        <p:txBody>
          <a:bodyPr/>
          <a:lstStyle/>
          <a:p>
            <a:fld id="{4FAB73BC-B049-4115-A692-8D63A059BFB8}" type="slidenum">
              <a:rPr lang="en-US" smtClean="0"/>
              <a:t>13</a:t>
            </a:fld>
            <a:endParaRPr lang="en-US" dirty="0"/>
          </a:p>
        </p:txBody>
      </p:sp>
      <p:pic>
        <p:nvPicPr>
          <p:cNvPr id="4" name="Picture 3">
            <a:extLst>
              <a:ext uri="{FF2B5EF4-FFF2-40B4-BE49-F238E27FC236}">
                <a16:creationId xmlns:a16="http://schemas.microsoft.com/office/drawing/2014/main" id="{333E5D33-9288-40B1-A77A-5889CC1CCED4}"/>
              </a:ext>
            </a:extLst>
          </p:cNvPr>
          <p:cNvPicPr>
            <a:picLocks noChangeAspect="1"/>
          </p:cNvPicPr>
          <p:nvPr/>
        </p:nvPicPr>
        <p:blipFill>
          <a:blip r:embed="rId2"/>
          <a:stretch>
            <a:fillRect/>
          </a:stretch>
        </p:blipFill>
        <p:spPr>
          <a:xfrm>
            <a:off x="1083076" y="793265"/>
            <a:ext cx="9813522" cy="5094419"/>
          </a:xfrm>
          <a:prstGeom prst="rect">
            <a:avLst/>
          </a:prstGeom>
        </p:spPr>
      </p:pic>
    </p:spTree>
    <p:extLst>
      <p:ext uri="{BB962C8B-B14F-4D97-AF65-F5344CB8AC3E}">
        <p14:creationId xmlns:p14="http://schemas.microsoft.com/office/powerpoint/2010/main" val="765727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vocados and peppers on a cutting board">
            <a:extLst>
              <a:ext uri="{FF2B5EF4-FFF2-40B4-BE49-F238E27FC236}">
                <a16:creationId xmlns:a16="http://schemas.microsoft.com/office/drawing/2014/main" id="{92C4C2DA-90B8-3144-9F35-4567B528019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0"/>
            <a:ext cx="12191980" cy="6857989"/>
          </a:xfrm>
          <a:prstGeom prst="rect">
            <a:avLst/>
          </a:prstGeom>
        </p:spPr>
      </p:pic>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p:txBody>
          <a:bodyPr anchor="b">
            <a:normAutofit/>
          </a:bodyPr>
          <a:lstStyle/>
          <a:p>
            <a:r>
              <a:rPr lang="en-US" dirty="0">
                <a:solidFill>
                  <a:srgbClr val="FFFFFF"/>
                </a:solidFill>
              </a:rPr>
              <a:t>Thank you</a:t>
            </a:r>
          </a:p>
        </p:txBody>
      </p:sp>
      <p:pic>
        <p:nvPicPr>
          <p:cNvPr id="7" name="Picture 6">
            <a:extLst>
              <a:ext uri="{FF2B5EF4-FFF2-40B4-BE49-F238E27FC236}">
                <a16:creationId xmlns:a16="http://schemas.microsoft.com/office/drawing/2014/main" id="{276F6006-0E61-4E13-BEBE-44423D80DD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 y="10"/>
            <a:ext cx="12197597" cy="6874625"/>
          </a:xfrm>
          <a:prstGeom prst="rect">
            <a:avLst/>
          </a:prstGeom>
        </p:spPr>
      </p:pic>
      <p:sp>
        <p:nvSpPr>
          <p:cNvPr id="3" name="TextBox 2">
            <a:extLst>
              <a:ext uri="{FF2B5EF4-FFF2-40B4-BE49-F238E27FC236}">
                <a16:creationId xmlns:a16="http://schemas.microsoft.com/office/drawing/2014/main" id="{F59D5C44-63A8-4909-95B5-3E0999CA69FE}"/>
              </a:ext>
            </a:extLst>
          </p:cNvPr>
          <p:cNvSpPr txBox="1"/>
          <p:nvPr/>
        </p:nvSpPr>
        <p:spPr>
          <a:xfrm>
            <a:off x="1466444" y="2288407"/>
            <a:ext cx="5690586" cy="1323439"/>
          </a:xfrm>
          <a:prstGeom prst="rect">
            <a:avLst/>
          </a:prstGeom>
          <a:noFill/>
        </p:spPr>
        <p:txBody>
          <a:bodyPr wrap="square" rtlCol="0">
            <a:spAutoFit/>
          </a:bodyPr>
          <a:lstStyle/>
          <a:p>
            <a:r>
              <a:rPr lang="en-US" sz="8000" dirty="0">
                <a:solidFill>
                  <a:schemeClr val="bg1"/>
                </a:solidFill>
              </a:rPr>
              <a:t>Thank you.</a:t>
            </a:r>
          </a:p>
        </p:txBody>
      </p:sp>
    </p:spTree>
    <p:extLst>
      <p:ext uri="{BB962C8B-B14F-4D97-AF65-F5344CB8AC3E}">
        <p14:creationId xmlns:p14="http://schemas.microsoft.com/office/powerpoint/2010/main" val="256556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1806B2-7802-45C9-8D90-7DA69DD5297C}"/>
              </a:ext>
            </a:extLst>
          </p:cNvPr>
          <p:cNvSpPr>
            <a:spLocks noGrp="1"/>
          </p:cNvSpPr>
          <p:nvPr>
            <p:ph type="sldNum" sz="quarter" idx="12"/>
          </p:nvPr>
        </p:nvSpPr>
        <p:spPr/>
        <p:txBody>
          <a:bodyPr/>
          <a:lstStyle/>
          <a:p>
            <a:fld id="{4FAB73BC-B049-4115-A692-8D63A059BFB8}" type="slidenum">
              <a:rPr lang="en-US" smtClean="0"/>
              <a:t>2</a:t>
            </a:fld>
            <a:endParaRPr lang="en-US" dirty="0"/>
          </a:p>
        </p:txBody>
      </p:sp>
      <p:sp>
        <p:nvSpPr>
          <p:cNvPr id="3" name="Title 1">
            <a:extLst>
              <a:ext uri="{FF2B5EF4-FFF2-40B4-BE49-F238E27FC236}">
                <a16:creationId xmlns:a16="http://schemas.microsoft.com/office/drawing/2014/main" id="{8819F761-B678-4ED1-A7B4-F9EE099F8D7A}"/>
              </a:ext>
            </a:extLst>
          </p:cNvPr>
          <p:cNvSpPr txBox="1">
            <a:spLocks/>
          </p:cNvSpPr>
          <p:nvPr/>
        </p:nvSpPr>
        <p:spPr>
          <a:xfrm>
            <a:off x="1295401" y="827264"/>
            <a:ext cx="2815264" cy="906018"/>
          </a:xfrm>
          <a:prstGeom prst="rect">
            <a:avLst/>
          </a:prstGeom>
          <a:ln>
            <a:noFill/>
          </a:ln>
        </p:spPr>
        <p:txBody>
          <a:bodyP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4000" dirty="0">
                <a:latin typeface="Britannic Bold" panose="020B0903060703020204" pitchFamily="34" charset="0"/>
              </a:rPr>
              <a:t>ABSTRACT </a:t>
            </a:r>
          </a:p>
        </p:txBody>
      </p:sp>
      <p:sp>
        <p:nvSpPr>
          <p:cNvPr id="4" name="Title 1">
            <a:extLst>
              <a:ext uri="{FF2B5EF4-FFF2-40B4-BE49-F238E27FC236}">
                <a16:creationId xmlns:a16="http://schemas.microsoft.com/office/drawing/2014/main" id="{AE10B1B3-49AE-4293-96EB-5BEFA42843DB}"/>
              </a:ext>
            </a:extLst>
          </p:cNvPr>
          <p:cNvSpPr txBox="1">
            <a:spLocks/>
          </p:cNvSpPr>
          <p:nvPr/>
        </p:nvSpPr>
        <p:spPr>
          <a:xfrm rot="11123736" flipV="1">
            <a:off x="2072640" y="1543049"/>
            <a:ext cx="6899910" cy="3038475"/>
          </a:xfrm>
          <a:prstGeom prst="rect">
            <a:avLst/>
          </a:prstGeom>
          <a:ln>
            <a:noFill/>
          </a:ln>
        </p:spPr>
        <p:txBody>
          <a:bodyP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endParaRPr lang="en-US" sz="4000" dirty="0">
              <a:latin typeface="Britannic Bold" panose="020B0903060703020204" pitchFamily="34" charset="0"/>
            </a:endParaRPr>
          </a:p>
        </p:txBody>
      </p:sp>
      <p:sp>
        <p:nvSpPr>
          <p:cNvPr id="6" name="Content Placeholder 2">
            <a:extLst>
              <a:ext uri="{FF2B5EF4-FFF2-40B4-BE49-F238E27FC236}">
                <a16:creationId xmlns:a16="http://schemas.microsoft.com/office/drawing/2014/main" id="{FFA1B8E6-04AD-4F32-BAFA-2148DBC1E155}"/>
              </a:ext>
            </a:extLst>
          </p:cNvPr>
          <p:cNvSpPr txBox="1">
            <a:spLocks/>
          </p:cNvSpPr>
          <p:nvPr/>
        </p:nvSpPr>
        <p:spPr>
          <a:xfrm>
            <a:off x="1207363" y="1616647"/>
            <a:ext cx="9689236" cy="4015979"/>
          </a:xfrm>
          <a:prstGeom prst="rect">
            <a:avLst/>
          </a:prstGeom>
        </p:spPr>
        <p:txBody>
          <a:bodyPr>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R="3810" algn="just">
              <a:lnSpc>
                <a:spcPct val="116000"/>
              </a:lnSpc>
            </a:pPr>
            <a:r>
              <a:rPr lang="en-IN" dirty="0">
                <a:effectLst/>
                <a:latin typeface="Times New Roman" panose="02020603050405020304" pitchFamily="18" charset="0"/>
                <a:ea typeface="Times New Roman" panose="02020603050405020304" pitchFamily="18" charset="0"/>
                <a:cs typeface="Arial" panose="020B0604020202020204" pitchFamily="34" charset="0"/>
              </a:rPr>
              <a:t>Emotion recognition from text is crucial Natural Language Processing task which can contribute enormous benefits to different areas such as artificial intelligence, human interaction with computers etc. Emotions are physiologic thoughts engendered in human reactions to the events. Analysis of these emotions without facial and voice modulation are critical and requires a supervisory approach for proper interpretation of emotions. In spite of these challenges, it's essential to acknowledge the human emotions as they progressively communicate using mistreatment text through social media applications such as Facebook, Twitter etc. In this project, we propose a sentimental classification of multitude of texts. Here, we use NLP advanced techniques to classify the sentiments of an expression into anger, disgust, fear, guilt, joy, sadness and shame etc.</a:t>
            </a:r>
            <a:endParaRPr lang="en-IN"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46100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C02335B-DF5B-4B5A-B6CE-8DFF6644771E}"/>
              </a:ext>
            </a:extLst>
          </p:cNvPr>
          <p:cNvSpPr>
            <a:spLocks noGrp="1"/>
          </p:cNvSpPr>
          <p:nvPr>
            <p:ph type="sldNum" sz="quarter" idx="12"/>
          </p:nvPr>
        </p:nvSpPr>
        <p:spPr/>
        <p:txBody>
          <a:bodyPr/>
          <a:lstStyle/>
          <a:p>
            <a:fld id="{4FAB73BC-B049-4115-A692-8D63A059BFB8}" type="slidenum">
              <a:rPr lang="en-US" smtClean="0"/>
              <a:t>3</a:t>
            </a:fld>
            <a:endParaRPr lang="en-US" dirty="0"/>
          </a:p>
        </p:txBody>
      </p:sp>
      <p:sp>
        <p:nvSpPr>
          <p:cNvPr id="3" name="Title 1">
            <a:extLst>
              <a:ext uri="{FF2B5EF4-FFF2-40B4-BE49-F238E27FC236}">
                <a16:creationId xmlns:a16="http://schemas.microsoft.com/office/drawing/2014/main" id="{101BC27E-392D-4555-89E6-DE3E54F5DE58}"/>
              </a:ext>
            </a:extLst>
          </p:cNvPr>
          <p:cNvSpPr txBox="1">
            <a:spLocks/>
          </p:cNvSpPr>
          <p:nvPr/>
        </p:nvSpPr>
        <p:spPr>
          <a:xfrm>
            <a:off x="1394112" y="648530"/>
            <a:ext cx="6899910" cy="906018"/>
          </a:xfrm>
          <a:prstGeom prst="rect">
            <a:avLst/>
          </a:prstGeom>
          <a:ln>
            <a:noFill/>
          </a:ln>
        </p:spPr>
        <p:txBody>
          <a:bodyP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4000" dirty="0" err="1">
                <a:latin typeface="Britannic Bold" panose="020B0903060703020204" pitchFamily="34" charset="0"/>
              </a:rPr>
              <a:t>RequireMents</a:t>
            </a:r>
            <a:r>
              <a:rPr lang="en-US" sz="4000" dirty="0">
                <a:latin typeface="Britannic Bold" panose="020B0903060703020204" pitchFamily="34" charset="0"/>
              </a:rPr>
              <a:t> </a:t>
            </a:r>
          </a:p>
        </p:txBody>
      </p:sp>
      <p:graphicFrame>
        <p:nvGraphicFramePr>
          <p:cNvPr id="4" name="Diagram 3">
            <a:extLst>
              <a:ext uri="{FF2B5EF4-FFF2-40B4-BE49-F238E27FC236}">
                <a16:creationId xmlns:a16="http://schemas.microsoft.com/office/drawing/2014/main" id="{7AEE4607-2143-4C5B-9429-4B327FC4D010}"/>
              </a:ext>
            </a:extLst>
          </p:cNvPr>
          <p:cNvGraphicFramePr/>
          <p:nvPr>
            <p:extLst>
              <p:ext uri="{D42A27DB-BD31-4B8C-83A1-F6EECF244321}">
                <p14:modId xmlns:p14="http://schemas.microsoft.com/office/powerpoint/2010/main" val="2327997754"/>
              </p:ext>
            </p:extLst>
          </p:nvPr>
        </p:nvGraphicFramePr>
        <p:xfrm>
          <a:off x="1153003" y="1296865"/>
          <a:ext cx="9472246" cy="43453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Rectangle 7">
            <a:extLst>
              <a:ext uri="{FF2B5EF4-FFF2-40B4-BE49-F238E27FC236}">
                <a16:creationId xmlns:a16="http://schemas.microsoft.com/office/drawing/2014/main" id="{AD12BA47-221C-4081-B3C1-A1600BC398EA}"/>
              </a:ext>
            </a:extLst>
          </p:cNvPr>
          <p:cNvSpPr/>
          <p:nvPr/>
        </p:nvSpPr>
        <p:spPr>
          <a:xfrm>
            <a:off x="8030542" y="1630854"/>
            <a:ext cx="2594707" cy="1602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Matplotlib</a:t>
            </a:r>
          </a:p>
        </p:txBody>
      </p:sp>
    </p:spTree>
    <p:extLst>
      <p:ext uri="{BB962C8B-B14F-4D97-AF65-F5344CB8AC3E}">
        <p14:creationId xmlns:p14="http://schemas.microsoft.com/office/powerpoint/2010/main" val="778757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68256-DE55-48C4-B026-6EADC61ADFE5}"/>
              </a:ext>
            </a:extLst>
          </p:cNvPr>
          <p:cNvSpPr>
            <a:spLocks noGrp="1"/>
          </p:cNvSpPr>
          <p:nvPr>
            <p:ph type="title"/>
          </p:nvPr>
        </p:nvSpPr>
        <p:spPr>
          <a:xfrm>
            <a:off x="1213106" y="1154146"/>
            <a:ext cx="9601196" cy="1303867"/>
          </a:xfrm>
        </p:spPr>
        <p:txBody>
          <a:bodyPr>
            <a:normAutofit fontScale="90000"/>
          </a:bodyPr>
          <a:lstStyle/>
          <a:p>
            <a:r>
              <a:rPr lang="en-US" sz="5400" dirty="0">
                <a:latin typeface="Britannic Bold" panose="020B0903060703020204" pitchFamily="34" charset="0"/>
              </a:rPr>
              <a:t>Requirements </a:t>
            </a:r>
            <a:r>
              <a:rPr lang="en-US" sz="5400" dirty="0" err="1">
                <a:latin typeface="Britannic Bold" panose="020B0903060703020204" pitchFamily="34" charset="0"/>
              </a:rPr>
              <a:t>contd</a:t>
            </a:r>
            <a:r>
              <a:rPr lang="en-US" sz="5400" dirty="0">
                <a:latin typeface="Britannic Bold" panose="020B0903060703020204" pitchFamily="34" charset="0"/>
              </a:rPr>
              <a:t>…. </a:t>
            </a:r>
            <a:br>
              <a:rPr lang="en-US" sz="5400" dirty="0">
                <a:latin typeface="Britannic Bold" panose="020B0903060703020204" pitchFamily="34" charset="0"/>
              </a:rPr>
            </a:br>
            <a:endParaRPr lang="en-IN" dirty="0"/>
          </a:p>
        </p:txBody>
      </p:sp>
      <p:sp>
        <p:nvSpPr>
          <p:cNvPr id="3" name="Text Placeholder 2">
            <a:extLst>
              <a:ext uri="{FF2B5EF4-FFF2-40B4-BE49-F238E27FC236}">
                <a16:creationId xmlns:a16="http://schemas.microsoft.com/office/drawing/2014/main" id="{38B7C4A3-0094-40FB-B84C-4116E2747ACA}"/>
              </a:ext>
            </a:extLst>
          </p:cNvPr>
          <p:cNvSpPr>
            <a:spLocks noGrp="1"/>
          </p:cNvSpPr>
          <p:nvPr>
            <p:ph type="body" idx="1"/>
          </p:nvPr>
        </p:nvSpPr>
        <p:spPr>
          <a:xfrm>
            <a:off x="1377696" y="2389558"/>
            <a:ext cx="4718304" cy="576262"/>
          </a:xfrm>
        </p:spPr>
        <p:txBody>
          <a:bodyPr/>
          <a:lstStyle/>
          <a:p>
            <a:r>
              <a:rPr lang="en-IN" dirty="0"/>
              <a:t>Operating Systems</a:t>
            </a:r>
          </a:p>
        </p:txBody>
      </p:sp>
      <p:sp>
        <p:nvSpPr>
          <p:cNvPr id="4" name="Content Placeholder 3">
            <a:extLst>
              <a:ext uri="{FF2B5EF4-FFF2-40B4-BE49-F238E27FC236}">
                <a16:creationId xmlns:a16="http://schemas.microsoft.com/office/drawing/2014/main" id="{39B2EC5A-9DA7-49C2-BE5C-D18C6C824681}"/>
              </a:ext>
            </a:extLst>
          </p:cNvPr>
          <p:cNvSpPr>
            <a:spLocks noGrp="1"/>
          </p:cNvSpPr>
          <p:nvPr>
            <p:ph sz="half" idx="2"/>
          </p:nvPr>
        </p:nvSpPr>
        <p:spPr>
          <a:xfrm>
            <a:off x="1377696" y="2969143"/>
            <a:ext cx="4718304" cy="2632605"/>
          </a:xfrm>
        </p:spPr>
        <p:txBody>
          <a:bodyPr>
            <a:normAutofit fontScale="62500" lnSpcReduction="20000"/>
          </a:bodyPr>
          <a:lstStyle/>
          <a:p>
            <a:pPr algn="l">
              <a:buFont typeface="Arial" panose="020B0604020202020204" pitchFamily="34" charset="0"/>
              <a:buChar char="•"/>
            </a:pPr>
            <a:r>
              <a:rPr lang="en-US" b="0" i="0" dirty="0">
                <a:solidFill>
                  <a:srgbClr val="1A1A1A"/>
                </a:solidFill>
                <a:effectLst/>
                <a:latin typeface="Times New Roman" panose="02020603050405020304" pitchFamily="18" charset="0"/>
                <a:cs typeface="Times New Roman" panose="02020603050405020304" pitchFamily="18" charset="0"/>
              </a:rPr>
              <a:t>Windows 10</a:t>
            </a:r>
          </a:p>
          <a:p>
            <a:pPr algn="l">
              <a:buFont typeface="Arial" panose="020B0604020202020204" pitchFamily="34" charset="0"/>
              <a:buChar char="•"/>
            </a:pPr>
            <a:r>
              <a:rPr lang="en-US" b="0" i="0" dirty="0">
                <a:solidFill>
                  <a:srgbClr val="1A1A1A"/>
                </a:solidFill>
                <a:effectLst/>
                <a:latin typeface="Times New Roman" panose="02020603050405020304" pitchFamily="18" charset="0"/>
                <a:cs typeface="Times New Roman" panose="02020603050405020304" pitchFamily="18" charset="0"/>
              </a:rPr>
              <a:t>Windows 8, 8.1</a:t>
            </a:r>
          </a:p>
          <a:p>
            <a:pPr algn="l">
              <a:buFont typeface="Arial" panose="020B0604020202020204" pitchFamily="34" charset="0"/>
              <a:buChar char="•"/>
            </a:pPr>
            <a:r>
              <a:rPr lang="en-US" b="0" i="0" dirty="0">
                <a:solidFill>
                  <a:srgbClr val="1A1A1A"/>
                </a:solidFill>
                <a:effectLst/>
                <a:latin typeface="Times New Roman" panose="02020603050405020304" pitchFamily="18" charset="0"/>
                <a:cs typeface="Times New Roman" panose="02020603050405020304" pitchFamily="18" charset="0"/>
              </a:rPr>
              <a:t>Windows 7</a:t>
            </a:r>
          </a:p>
          <a:p>
            <a:pPr algn="l">
              <a:buFont typeface="Arial" panose="020B0604020202020204" pitchFamily="34" charset="0"/>
              <a:buChar char="•"/>
            </a:pPr>
            <a:r>
              <a:rPr lang="en-US" b="0" i="0" dirty="0">
                <a:solidFill>
                  <a:srgbClr val="1A1A1A"/>
                </a:solidFill>
                <a:effectLst/>
                <a:latin typeface="Times New Roman" panose="02020603050405020304" pitchFamily="18" charset="0"/>
                <a:cs typeface="Times New Roman" panose="02020603050405020304" pitchFamily="18" charset="0"/>
              </a:rPr>
              <a:t>Windows vista</a:t>
            </a:r>
          </a:p>
          <a:p>
            <a:pPr algn="l">
              <a:buFont typeface="Arial" panose="020B0604020202020204" pitchFamily="34" charset="0"/>
              <a:buChar char="•"/>
            </a:pPr>
            <a:r>
              <a:rPr lang="en-US" b="0" i="0" dirty="0">
                <a:solidFill>
                  <a:srgbClr val="1A1A1A"/>
                </a:solidFill>
                <a:effectLst/>
                <a:latin typeface="Times New Roman" panose="02020603050405020304" pitchFamily="18" charset="0"/>
                <a:cs typeface="Times New Roman" panose="02020603050405020304" pitchFamily="18" charset="0"/>
              </a:rPr>
              <a:t>Windows server 2008 and later</a:t>
            </a:r>
          </a:p>
          <a:p>
            <a:pPr algn="l">
              <a:buFont typeface="Arial" panose="020B0604020202020204" pitchFamily="34" charset="0"/>
              <a:buChar char="•"/>
            </a:pPr>
            <a:r>
              <a:rPr lang="en-US" b="0" i="0" dirty="0">
                <a:solidFill>
                  <a:srgbClr val="1A1A1A"/>
                </a:solidFill>
                <a:effectLst/>
                <a:latin typeface="Times New Roman" panose="02020603050405020304" pitchFamily="18" charset="0"/>
                <a:cs typeface="Times New Roman" panose="02020603050405020304" pitchFamily="18" charset="0"/>
              </a:rPr>
              <a:t>Linux</a:t>
            </a:r>
          </a:p>
          <a:p>
            <a:pPr algn="l">
              <a:buFont typeface="Arial" panose="020B0604020202020204" pitchFamily="34" charset="0"/>
              <a:buChar char="•"/>
            </a:pPr>
            <a:r>
              <a:rPr lang="en-US" b="0" i="0" dirty="0">
                <a:solidFill>
                  <a:srgbClr val="1A1A1A"/>
                </a:solidFill>
                <a:effectLst/>
                <a:latin typeface="Times New Roman" panose="02020603050405020304" pitchFamily="18" charset="0"/>
                <a:cs typeface="Times New Roman" panose="02020603050405020304" pitchFamily="18" charset="0"/>
              </a:rPr>
              <a:t>Unix</a:t>
            </a:r>
          </a:p>
          <a:p>
            <a:pPr algn="l">
              <a:buFont typeface="Arial" panose="020B0604020202020204" pitchFamily="34" charset="0"/>
              <a:buChar char="•"/>
            </a:pPr>
            <a:r>
              <a:rPr lang="en-US" b="0" i="0" dirty="0">
                <a:solidFill>
                  <a:srgbClr val="1A1A1A"/>
                </a:solidFill>
                <a:effectLst/>
                <a:latin typeface="Times New Roman" panose="02020603050405020304" pitchFamily="18" charset="0"/>
                <a:cs typeface="Times New Roman" panose="02020603050405020304" pitchFamily="18" charset="0"/>
              </a:rPr>
              <a:t>Mac</a:t>
            </a:r>
          </a:p>
          <a:p>
            <a:endParaRPr lang="en-IN" dirty="0"/>
          </a:p>
        </p:txBody>
      </p:sp>
      <p:sp>
        <p:nvSpPr>
          <p:cNvPr id="5" name="Text Placeholder 4">
            <a:extLst>
              <a:ext uri="{FF2B5EF4-FFF2-40B4-BE49-F238E27FC236}">
                <a16:creationId xmlns:a16="http://schemas.microsoft.com/office/drawing/2014/main" id="{81A4B3C5-5B57-4CFB-89CF-0EA7A11F9679}"/>
              </a:ext>
            </a:extLst>
          </p:cNvPr>
          <p:cNvSpPr>
            <a:spLocks noGrp="1"/>
          </p:cNvSpPr>
          <p:nvPr>
            <p:ph type="body" sz="quarter" idx="3"/>
          </p:nvPr>
        </p:nvSpPr>
        <p:spPr/>
        <p:txBody>
          <a:bodyPr/>
          <a:lstStyle/>
          <a:p>
            <a:r>
              <a:rPr lang="en-IN" dirty="0"/>
              <a:t>Hardware Requirements</a:t>
            </a:r>
          </a:p>
        </p:txBody>
      </p:sp>
      <p:sp>
        <p:nvSpPr>
          <p:cNvPr id="6" name="Content Placeholder 5">
            <a:extLst>
              <a:ext uri="{FF2B5EF4-FFF2-40B4-BE49-F238E27FC236}">
                <a16:creationId xmlns:a16="http://schemas.microsoft.com/office/drawing/2014/main" id="{AEA8A232-A36A-40F6-B6CC-B603F3B66434}"/>
              </a:ext>
            </a:extLst>
          </p:cNvPr>
          <p:cNvSpPr>
            <a:spLocks noGrp="1"/>
          </p:cNvSpPr>
          <p:nvPr>
            <p:ph sz="quarter" idx="4"/>
          </p:nvPr>
        </p:nvSpPr>
        <p:spPr/>
        <p:txBody>
          <a:bodyPr>
            <a:normAutofit fontScale="62500" lnSpcReduction="20000"/>
          </a:bodyPr>
          <a:lstStyle/>
          <a:p>
            <a:pPr algn="l">
              <a:buFont typeface="Arial" panose="020B0604020202020204" pitchFamily="34" charset="0"/>
              <a:buChar char="•"/>
            </a:pPr>
            <a:r>
              <a:rPr lang="en-US" b="0" i="0" dirty="0">
                <a:solidFill>
                  <a:srgbClr val="1A1A1A"/>
                </a:solidFill>
                <a:effectLst/>
                <a:latin typeface="Times New Roman" panose="02020603050405020304" pitchFamily="18" charset="0"/>
                <a:cs typeface="Times New Roman" panose="02020603050405020304" pitchFamily="18" charset="0"/>
              </a:rPr>
              <a:t>Processor: </a:t>
            </a:r>
            <a:r>
              <a:rPr lang="en-US" dirty="0">
                <a:solidFill>
                  <a:srgbClr val="1A1A1A"/>
                </a:solidFill>
                <a:latin typeface="Times New Roman" panose="02020603050405020304" pitchFamily="18" charset="0"/>
                <a:cs typeface="Times New Roman" panose="02020603050405020304" pitchFamily="18" charset="0"/>
              </a:rPr>
              <a:t>i3 processor (Minimum)</a:t>
            </a:r>
            <a:endParaRPr lang="en-US" b="0" i="0" dirty="0">
              <a:solidFill>
                <a:srgbClr val="1A1A1A"/>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1A1A1A"/>
                </a:solidFill>
                <a:effectLst/>
                <a:latin typeface="Times New Roman" panose="02020603050405020304" pitchFamily="18" charset="0"/>
                <a:cs typeface="Times New Roman" panose="02020603050405020304" pitchFamily="18" charset="0"/>
              </a:rPr>
              <a:t>RAM : </a:t>
            </a:r>
            <a:r>
              <a:rPr lang="en-US" dirty="0">
                <a:solidFill>
                  <a:srgbClr val="1A1A1A"/>
                </a:solidFill>
                <a:latin typeface="Times New Roman" panose="02020603050405020304" pitchFamily="18" charset="0"/>
                <a:cs typeface="Times New Roman" panose="02020603050405020304" pitchFamily="18" charset="0"/>
              </a:rPr>
              <a:t>4 G</a:t>
            </a:r>
            <a:r>
              <a:rPr lang="en-US" b="0" i="0" dirty="0">
                <a:solidFill>
                  <a:srgbClr val="1A1A1A"/>
                </a:solidFill>
                <a:effectLst/>
                <a:latin typeface="Times New Roman" panose="02020603050405020304" pitchFamily="18" charset="0"/>
                <a:cs typeface="Times New Roman" panose="02020603050405020304" pitchFamily="18" charset="0"/>
              </a:rPr>
              <a:t>B (minimum), 8 GB (recommended)</a:t>
            </a:r>
          </a:p>
          <a:p>
            <a:pPr algn="l">
              <a:buFont typeface="Arial" panose="020B0604020202020204" pitchFamily="34" charset="0"/>
              <a:buChar char="•"/>
            </a:pPr>
            <a:r>
              <a:rPr lang="en-US" b="0" i="0" dirty="0">
                <a:solidFill>
                  <a:srgbClr val="1A1A1A"/>
                </a:solidFill>
                <a:effectLst/>
                <a:latin typeface="Times New Roman" panose="02020603050405020304" pitchFamily="18" charset="0"/>
                <a:cs typeface="Times New Roman" panose="02020603050405020304" pitchFamily="18" charset="0"/>
              </a:rPr>
              <a:t>Hard disc: up to 1 TB of free space may be required</a:t>
            </a:r>
          </a:p>
          <a:p>
            <a:endParaRPr lang="en-IN" dirty="0"/>
          </a:p>
        </p:txBody>
      </p:sp>
      <p:sp>
        <p:nvSpPr>
          <p:cNvPr id="7" name="Slide Number Placeholder 6">
            <a:extLst>
              <a:ext uri="{FF2B5EF4-FFF2-40B4-BE49-F238E27FC236}">
                <a16:creationId xmlns:a16="http://schemas.microsoft.com/office/drawing/2014/main" id="{CE0EF61A-E6A4-4848-9CD8-DF78982CCC17}"/>
              </a:ext>
            </a:extLst>
          </p:cNvPr>
          <p:cNvSpPr>
            <a:spLocks noGrp="1"/>
          </p:cNvSpPr>
          <p:nvPr>
            <p:ph type="sldNum" sz="quarter" idx="12"/>
          </p:nvPr>
        </p:nvSpPr>
        <p:spPr/>
        <p:txBody>
          <a:bodyPr/>
          <a:lstStyle/>
          <a:p>
            <a:fld id="{4FAB73BC-B049-4115-A692-8D63A059BFB8}" type="slidenum">
              <a:rPr lang="en-US" smtClean="0"/>
              <a:t>4</a:t>
            </a:fld>
            <a:endParaRPr lang="en-US" dirty="0"/>
          </a:p>
        </p:txBody>
      </p:sp>
      <p:pic>
        <p:nvPicPr>
          <p:cNvPr id="23" name="Graphic 22" descr="Computer">
            <a:extLst>
              <a:ext uri="{FF2B5EF4-FFF2-40B4-BE49-F238E27FC236}">
                <a16:creationId xmlns:a16="http://schemas.microsoft.com/office/drawing/2014/main" id="{AC2BCB0C-9C68-493C-86B7-B1F0CDB1DB0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58379" y="4399034"/>
            <a:ext cx="1320800" cy="1320800"/>
          </a:xfrm>
          <a:prstGeom prst="rect">
            <a:avLst/>
          </a:prstGeom>
        </p:spPr>
      </p:pic>
      <p:pic>
        <p:nvPicPr>
          <p:cNvPr id="25" name="Graphic 24" descr="Processor">
            <a:extLst>
              <a:ext uri="{FF2B5EF4-FFF2-40B4-BE49-F238E27FC236}">
                <a16:creationId xmlns:a16="http://schemas.microsoft.com/office/drawing/2014/main" id="{5E8BFE44-6184-4FC8-B8B7-56CFFC6A9B9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39822" y="4087427"/>
            <a:ext cx="1412240" cy="1412240"/>
          </a:xfrm>
          <a:prstGeom prst="rect">
            <a:avLst/>
          </a:prstGeom>
        </p:spPr>
      </p:pic>
    </p:spTree>
    <p:extLst>
      <p:ext uri="{BB962C8B-B14F-4D97-AF65-F5344CB8AC3E}">
        <p14:creationId xmlns:p14="http://schemas.microsoft.com/office/powerpoint/2010/main" val="542521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02F98-7737-4C69-BD8E-73085F08533C}"/>
              </a:ext>
            </a:extLst>
          </p:cNvPr>
          <p:cNvSpPr>
            <a:spLocks noGrp="1"/>
          </p:cNvSpPr>
          <p:nvPr>
            <p:ph type="title"/>
          </p:nvPr>
        </p:nvSpPr>
        <p:spPr>
          <a:xfrm>
            <a:off x="1305562" y="597022"/>
            <a:ext cx="9601196" cy="1303867"/>
          </a:xfrm>
        </p:spPr>
        <p:txBody>
          <a:bodyPr/>
          <a:lstStyle/>
          <a:p>
            <a:r>
              <a:rPr lang="en-US" sz="5400" dirty="0">
                <a:latin typeface="Britannic Bold" panose="020B0903060703020204" pitchFamily="34" charset="0"/>
              </a:rPr>
              <a:t>Requirements </a:t>
            </a:r>
            <a:r>
              <a:rPr lang="en-US" sz="5400" dirty="0" err="1">
                <a:latin typeface="Britannic Bold" panose="020B0903060703020204" pitchFamily="34" charset="0"/>
              </a:rPr>
              <a:t>contd</a:t>
            </a:r>
            <a:r>
              <a:rPr lang="en-US" sz="5400" dirty="0">
                <a:latin typeface="Britannic Bold" panose="020B0903060703020204" pitchFamily="34" charset="0"/>
              </a:rPr>
              <a:t>…. </a:t>
            </a:r>
            <a:endParaRPr lang="en-IN" dirty="0"/>
          </a:p>
        </p:txBody>
      </p:sp>
      <p:sp>
        <p:nvSpPr>
          <p:cNvPr id="3" name="Text Placeholder 2">
            <a:extLst>
              <a:ext uri="{FF2B5EF4-FFF2-40B4-BE49-F238E27FC236}">
                <a16:creationId xmlns:a16="http://schemas.microsoft.com/office/drawing/2014/main" id="{BD026D5D-24A7-4C28-B891-596FC2BC5540}"/>
              </a:ext>
            </a:extLst>
          </p:cNvPr>
          <p:cNvSpPr>
            <a:spLocks noGrp="1"/>
          </p:cNvSpPr>
          <p:nvPr>
            <p:ph type="body" idx="1"/>
          </p:nvPr>
        </p:nvSpPr>
        <p:spPr>
          <a:xfrm>
            <a:off x="1066800" y="1721703"/>
            <a:ext cx="4754880" cy="602397"/>
          </a:xfrm>
        </p:spPr>
        <p:txBody>
          <a:bodyPr/>
          <a:lstStyle/>
          <a:p>
            <a:r>
              <a:rPr lang="en-IN" dirty="0"/>
              <a:t>Web browsers</a:t>
            </a:r>
          </a:p>
        </p:txBody>
      </p:sp>
      <p:graphicFrame>
        <p:nvGraphicFramePr>
          <p:cNvPr id="8" name="Content Placeholder 7">
            <a:extLst>
              <a:ext uri="{FF2B5EF4-FFF2-40B4-BE49-F238E27FC236}">
                <a16:creationId xmlns:a16="http://schemas.microsoft.com/office/drawing/2014/main" id="{1C21CA26-38AC-4E6D-8DD0-EC707F1C9F83}"/>
              </a:ext>
            </a:extLst>
          </p:cNvPr>
          <p:cNvGraphicFramePr>
            <a:graphicFrameLocks noGrp="1"/>
          </p:cNvGraphicFramePr>
          <p:nvPr>
            <p:ph sz="half" idx="2"/>
            <p:extLst>
              <p:ext uri="{D42A27DB-BD31-4B8C-83A1-F6EECF244321}">
                <p14:modId xmlns:p14="http://schemas.microsoft.com/office/powerpoint/2010/main" val="1123035995"/>
              </p:ext>
            </p:extLst>
          </p:nvPr>
        </p:nvGraphicFramePr>
        <p:xfrm>
          <a:off x="782320" y="2324100"/>
          <a:ext cx="10208765" cy="2209801"/>
        </p:xfrm>
        <a:graphic>
          <a:graphicData uri="http://schemas.openxmlformats.org/drawingml/2006/table">
            <a:tbl>
              <a:tblPr/>
              <a:tblGrid>
                <a:gridCol w="1458395">
                  <a:extLst>
                    <a:ext uri="{9D8B030D-6E8A-4147-A177-3AD203B41FA5}">
                      <a16:colId xmlns:a16="http://schemas.microsoft.com/office/drawing/2014/main" val="678103862"/>
                    </a:ext>
                  </a:extLst>
                </a:gridCol>
                <a:gridCol w="1458395">
                  <a:extLst>
                    <a:ext uri="{9D8B030D-6E8A-4147-A177-3AD203B41FA5}">
                      <a16:colId xmlns:a16="http://schemas.microsoft.com/office/drawing/2014/main" val="2867406480"/>
                    </a:ext>
                  </a:extLst>
                </a:gridCol>
                <a:gridCol w="1458395">
                  <a:extLst>
                    <a:ext uri="{9D8B030D-6E8A-4147-A177-3AD203B41FA5}">
                      <a16:colId xmlns:a16="http://schemas.microsoft.com/office/drawing/2014/main" val="3803526273"/>
                    </a:ext>
                  </a:extLst>
                </a:gridCol>
                <a:gridCol w="1458395">
                  <a:extLst>
                    <a:ext uri="{9D8B030D-6E8A-4147-A177-3AD203B41FA5}">
                      <a16:colId xmlns:a16="http://schemas.microsoft.com/office/drawing/2014/main" val="3759057573"/>
                    </a:ext>
                  </a:extLst>
                </a:gridCol>
                <a:gridCol w="1458395">
                  <a:extLst>
                    <a:ext uri="{9D8B030D-6E8A-4147-A177-3AD203B41FA5}">
                      <a16:colId xmlns:a16="http://schemas.microsoft.com/office/drawing/2014/main" val="3724429812"/>
                    </a:ext>
                  </a:extLst>
                </a:gridCol>
                <a:gridCol w="1458395">
                  <a:extLst>
                    <a:ext uri="{9D8B030D-6E8A-4147-A177-3AD203B41FA5}">
                      <a16:colId xmlns:a16="http://schemas.microsoft.com/office/drawing/2014/main" val="4189409134"/>
                    </a:ext>
                  </a:extLst>
                </a:gridCol>
                <a:gridCol w="1458395">
                  <a:extLst>
                    <a:ext uri="{9D8B030D-6E8A-4147-A177-3AD203B41FA5}">
                      <a16:colId xmlns:a16="http://schemas.microsoft.com/office/drawing/2014/main" val="3169475189"/>
                    </a:ext>
                  </a:extLst>
                </a:gridCol>
              </a:tblGrid>
              <a:tr h="1409259">
                <a:tc>
                  <a:txBody>
                    <a:bodyPr/>
                    <a:lstStyle/>
                    <a:p>
                      <a:pPr algn="l"/>
                      <a:r>
                        <a:rPr lang="en-IN" sz="900" dirty="0">
                          <a:effectLst/>
                        </a:rPr>
                        <a:t>Internet Explorer</a:t>
                      </a:r>
                    </a:p>
                  </a:txBody>
                  <a:tcPr marL="43223" marR="43223" marT="21612" marB="21612"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3F5F7"/>
                    </a:solidFill>
                  </a:tcPr>
                </a:tc>
                <a:tc>
                  <a:txBody>
                    <a:bodyPr/>
                    <a:lstStyle/>
                    <a:p>
                      <a:pPr algn="l"/>
                      <a:r>
                        <a:rPr lang="en-IN" sz="900" dirty="0">
                          <a:effectLst/>
                        </a:rPr>
                        <a:t>Microsoft Edge</a:t>
                      </a:r>
                    </a:p>
                  </a:txBody>
                  <a:tcPr marL="43223" marR="43223" marT="21612" marB="21612"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3F5F7"/>
                    </a:solidFill>
                  </a:tcPr>
                </a:tc>
                <a:tc>
                  <a:txBody>
                    <a:bodyPr/>
                    <a:lstStyle/>
                    <a:p>
                      <a:pPr algn="l"/>
                      <a:r>
                        <a:rPr lang="en-IN" sz="900" dirty="0">
                          <a:effectLst/>
                        </a:rPr>
                        <a:t>Mozilla Firefox</a:t>
                      </a:r>
                    </a:p>
                  </a:txBody>
                  <a:tcPr marL="43223" marR="43223" marT="21612" marB="21612"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3F5F7"/>
                    </a:solidFill>
                  </a:tcPr>
                </a:tc>
                <a:tc>
                  <a:txBody>
                    <a:bodyPr/>
                    <a:lstStyle/>
                    <a:p>
                      <a:pPr algn="l"/>
                      <a:r>
                        <a:rPr lang="en-IN" sz="900" dirty="0">
                          <a:effectLst/>
                        </a:rPr>
                        <a:t>Chrome</a:t>
                      </a:r>
                    </a:p>
                  </a:txBody>
                  <a:tcPr marL="43223" marR="43223" marT="21612" marB="21612"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3F5F7"/>
                    </a:solidFill>
                  </a:tcPr>
                </a:tc>
                <a:tc>
                  <a:txBody>
                    <a:bodyPr/>
                    <a:lstStyle/>
                    <a:p>
                      <a:pPr algn="l"/>
                      <a:r>
                        <a:rPr lang="en-IN" sz="900" dirty="0">
                          <a:effectLst/>
                        </a:rPr>
                        <a:t>Opera</a:t>
                      </a:r>
                    </a:p>
                  </a:txBody>
                  <a:tcPr marL="43223" marR="43223" marT="21612" marB="21612"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3F5F7"/>
                    </a:solidFill>
                  </a:tcPr>
                </a:tc>
                <a:tc>
                  <a:txBody>
                    <a:bodyPr/>
                    <a:lstStyle/>
                    <a:p>
                      <a:pPr algn="l"/>
                      <a:r>
                        <a:rPr lang="en-IN" sz="900">
                          <a:effectLst/>
                        </a:rPr>
                        <a:t>Safari</a:t>
                      </a:r>
                    </a:p>
                  </a:txBody>
                  <a:tcPr marL="43223" marR="43223" marT="21612" marB="21612"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3F5F7"/>
                    </a:solidFill>
                  </a:tcPr>
                </a:tc>
                <a:tc>
                  <a:txBody>
                    <a:bodyPr/>
                    <a:lstStyle/>
                    <a:p>
                      <a:endParaRPr lang="en-IN" sz="900" dirty="0"/>
                    </a:p>
                  </a:txBody>
                  <a:tcPr marL="43223" marR="43223" marT="21612" marB="21612">
                    <a:lnL w="6350" cap="flat" cmpd="sng" algn="ctr">
                      <a:solidFill>
                        <a:srgbClr val="CCCCCC"/>
                      </a:solidFill>
                      <a:prstDash val="solid"/>
                      <a:round/>
                      <a:headEnd type="none" w="med" len="med"/>
                      <a:tailEnd type="none" w="med" len="med"/>
                    </a:lnL>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765560713"/>
                  </a:ext>
                </a:extLst>
              </a:tr>
              <a:tr h="800542">
                <a:tc>
                  <a:txBody>
                    <a:bodyPr/>
                    <a:lstStyle/>
                    <a:p>
                      <a:r>
                        <a:rPr lang="en-IN" sz="900">
                          <a:solidFill>
                            <a:srgbClr val="252525"/>
                          </a:solidFill>
                          <a:effectLst/>
                        </a:rPr>
                        <a:t>8 +</a:t>
                      </a:r>
                    </a:p>
                  </a:txBody>
                  <a:tcPr marL="43223" marR="43223" marT="21612" marB="21612"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IN" sz="900" dirty="0">
                          <a:solidFill>
                            <a:srgbClr val="252525"/>
                          </a:solidFill>
                          <a:effectLst/>
                        </a:rPr>
                        <a:t>Latest</a:t>
                      </a:r>
                    </a:p>
                  </a:txBody>
                  <a:tcPr marL="43223" marR="43223" marT="21612" marB="21612"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IN" sz="900" dirty="0">
                          <a:solidFill>
                            <a:srgbClr val="252525"/>
                          </a:solidFill>
                          <a:effectLst/>
                        </a:rPr>
                        <a:t>Latest</a:t>
                      </a:r>
                    </a:p>
                  </a:txBody>
                  <a:tcPr marL="43223" marR="43223" marT="21612" marB="21612"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IN" sz="900" dirty="0">
                          <a:solidFill>
                            <a:srgbClr val="252525"/>
                          </a:solidFill>
                          <a:effectLst/>
                        </a:rPr>
                        <a:t>22 +</a:t>
                      </a:r>
                    </a:p>
                  </a:txBody>
                  <a:tcPr marL="43223" marR="43223" marT="21612" marB="21612"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IN" sz="900">
                          <a:solidFill>
                            <a:srgbClr val="252525"/>
                          </a:solidFill>
                          <a:effectLst/>
                        </a:rPr>
                        <a:t>17 +</a:t>
                      </a:r>
                    </a:p>
                  </a:txBody>
                  <a:tcPr marL="43223" marR="43223" marT="21612" marB="21612"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IN" sz="900">
                          <a:solidFill>
                            <a:srgbClr val="252525"/>
                          </a:solidFill>
                          <a:effectLst/>
                        </a:rPr>
                        <a:t>12 +</a:t>
                      </a:r>
                    </a:p>
                  </a:txBody>
                  <a:tcPr marL="43223" marR="43223" marT="21612" marB="21612"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IN" sz="900" dirty="0">
                          <a:solidFill>
                            <a:srgbClr val="252525"/>
                          </a:solidFill>
                          <a:effectLst/>
                        </a:rPr>
                        <a:t>5 +</a:t>
                      </a:r>
                    </a:p>
                  </a:txBody>
                  <a:tcPr marL="43223" marR="43223" marT="21612" marB="21612"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93448438"/>
                  </a:ext>
                </a:extLst>
              </a:tr>
            </a:tbl>
          </a:graphicData>
        </a:graphic>
      </p:graphicFrame>
      <p:sp>
        <p:nvSpPr>
          <p:cNvPr id="6" name="Content Placeholder 5">
            <a:extLst>
              <a:ext uri="{FF2B5EF4-FFF2-40B4-BE49-F238E27FC236}">
                <a16:creationId xmlns:a16="http://schemas.microsoft.com/office/drawing/2014/main" id="{2A49E889-7F92-4351-B065-01E905DCF5F0}"/>
              </a:ext>
            </a:extLst>
          </p:cNvPr>
          <p:cNvSpPr>
            <a:spLocks noGrp="1"/>
          </p:cNvSpPr>
          <p:nvPr>
            <p:ph sz="quarter" idx="4"/>
          </p:nvPr>
        </p:nvSpPr>
        <p:spPr>
          <a:xfrm>
            <a:off x="1041399" y="4630514"/>
            <a:ext cx="9855199" cy="1274064"/>
          </a:xfrm>
        </p:spPr>
        <p:txBody>
          <a:bodyPr>
            <a:normAutofit fontScale="92500" lnSpcReduction="20000"/>
          </a:bodyPr>
          <a:lstStyle/>
          <a:p>
            <a:r>
              <a:rPr lang="en-US" b="0" i="0" dirty="0">
                <a:solidFill>
                  <a:srgbClr val="1A1A1A"/>
                </a:solidFill>
                <a:effectLst/>
                <a:latin typeface="Times New Roman" panose="02020603050405020304" pitchFamily="18" charset="0"/>
                <a:cs typeface="Times New Roman" panose="02020603050405020304" pitchFamily="18" charset="0"/>
              </a:rPr>
              <a:t>Datasets from </a:t>
            </a:r>
            <a:r>
              <a:rPr lang="en-US" b="1" i="0" dirty="0">
                <a:solidFill>
                  <a:srgbClr val="1A1A1A"/>
                </a:solidFill>
                <a:effectLst/>
                <a:latin typeface="Times New Roman" panose="02020603050405020304" pitchFamily="18" charset="0"/>
                <a:cs typeface="Times New Roman" panose="02020603050405020304" pitchFamily="18" charset="0"/>
              </a:rPr>
              <a:t>“Kaggle ope</a:t>
            </a:r>
            <a:r>
              <a:rPr lang="en-US" b="1" dirty="0">
                <a:solidFill>
                  <a:srgbClr val="1A1A1A"/>
                </a:solidFill>
                <a:latin typeface="Times New Roman" panose="02020603050405020304" pitchFamily="18" charset="0"/>
                <a:cs typeface="Times New Roman" panose="02020603050405020304" pitchFamily="18" charset="0"/>
              </a:rPr>
              <a:t>n source”.</a:t>
            </a:r>
            <a:endParaRPr lang="en-US" b="1" i="0" dirty="0">
              <a:solidFill>
                <a:srgbClr val="1A1A1A"/>
              </a:solidFill>
              <a:effectLst/>
              <a:latin typeface="Times New Roman" panose="02020603050405020304" pitchFamily="18" charset="0"/>
              <a:cs typeface="Times New Roman" panose="02020603050405020304" pitchFamily="18" charset="0"/>
            </a:endParaRPr>
          </a:p>
          <a:p>
            <a:r>
              <a:rPr lang="en-IN" b="0" i="0" dirty="0">
                <a:solidFill>
                  <a:srgbClr val="1A1A1A"/>
                </a:solidFill>
                <a:effectLst/>
                <a:latin typeface="Times New Roman" panose="02020603050405020304" pitchFamily="18" charset="0"/>
                <a:cs typeface="Times New Roman" panose="02020603050405020304" pitchFamily="18" charset="0"/>
              </a:rPr>
              <a:t> </a:t>
            </a:r>
            <a:r>
              <a:rPr lang="en-IN" b="1" dirty="0" err="1">
                <a:solidFill>
                  <a:srgbClr val="1A1A1A"/>
                </a:solidFill>
                <a:latin typeface="Times New Roman" panose="02020603050405020304" pitchFamily="18" charset="0"/>
                <a:cs typeface="Times New Roman" panose="02020603050405020304" pitchFamily="18" charset="0"/>
              </a:rPr>
              <a:t>Jupyter</a:t>
            </a:r>
            <a:r>
              <a:rPr lang="en-IN" b="1" dirty="0">
                <a:solidFill>
                  <a:srgbClr val="1A1A1A"/>
                </a:solidFill>
                <a:latin typeface="Times New Roman" panose="02020603050405020304" pitchFamily="18" charset="0"/>
                <a:cs typeface="Times New Roman" panose="02020603050405020304" pitchFamily="18" charset="0"/>
              </a:rPr>
              <a:t> Notebook.</a:t>
            </a:r>
            <a:endParaRPr lang="en-IN" b="1" i="0" dirty="0">
              <a:solidFill>
                <a:srgbClr val="1A1A1A"/>
              </a:solidFill>
              <a:effectLst/>
              <a:latin typeface="Times New Roman" panose="02020603050405020304" pitchFamily="18" charset="0"/>
              <a:cs typeface="Times New Roman" panose="02020603050405020304" pitchFamily="18" charset="0"/>
            </a:endParaRPr>
          </a:p>
          <a:p>
            <a:r>
              <a:rPr lang="en-IN" b="1" dirty="0">
                <a:solidFill>
                  <a:srgbClr val="1A1A1A"/>
                </a:solidFill>
                <a:latin typeface="Times New Roman" panose="02020603050405020304" pitchFamily="18" charset="0"/>
                <a:cs typeface="Times New Roman" panose="02020603050405020304" pitchFamily="18" charset="0"/>
              </a:rPr>
              <a:t> Anaconda and google </a:t>
            </a:r>
            <a:r>
              <a:rPr lang="en-IN" b="1" dirty="0" err="1">
                <a:solidFill>
                  <a:srgbClr val="1A1A1A"/>
                </a:solidFill>
                <a:latin typeface="Times New Roman" panose="02020603050405020304" pitchFamily="18" charset="0"/>
                <a:cs typeface="Times New Roman" panose="02020603050405020304" pitchFamily="18" charset="0"/>
              </a:rPr>
              <a:t>colab</a:t>
            </a:r>
            <a:r>
              <a:rPr lang="en-IN" b="1" dirty="0">
                <a:solidFill>
                  <a:srgbClr val="1A1A1A"/>
                </a:solidFill>
                <a:latin typeface="Times New Roman" panose="02020603050405020304" pitchFamily="18" charset="0"/>
                <a:cs typeface="Times New Roman" panose="02020603050405020304" pitchFamily="18" charset="0"/>
              </a:rPr>
              <a:t> etc…</a:t>
            </a:r>
            <a:endParaRPr lang="en-IN"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7684CCDC-9ADC-484A-8E28-D0CE26B4FA8E}"/>
              </a:ext>
            </a:extLst>
          </p:cNvPr>
          <p:cNvSpPr>
            <a:spLocks noGrp="1"/>
          </p:cNvSpPr>
          <p:nvPr>
            <p:ph type="sldNum" sz="quarter" idx="12"/>
          </p:nvPr>
        </p:nvSpPr>
        <p:spPr/>
        <p:txBody>
          <a:bodyPr/>
          <a:lstStyle/>
          <a:p>
            <a:fld id="{4FAB73BC-B049-4115-A692-8D63A059BFB8}" type="slidenum">
              <a:rPr lang="en-US" smtClean="0"/>
              <a:t>5</a:t>
            </a:fld>
            <a:endParaRPr lang="en-US" dirty="0"/>
          </a:p>
        </p:txBody>
      </p:sp>
      <p:pic>
        <p:nvPicPr>
          <p:cNvPr id="11" name="Graphic 10" descr="Internet">
            <a:extLst>
              <a:ext uri="{FF2B5EF4-FFF2-40B4-BE49-F238E27FC236}">
                <a16:creationId xmlns:a16="http://schemas.microsoft.com/office/drawing/2014/main" id="{DFCBDBDA-F47A-47CD-A684-C5EF2AAC83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42983" y="4676139"/>
            <a:ext cx="1608456" cy="1432561"/>
          </a:xfrm>
          <a:prstGeom prst="rect">
            <a:avLst/>
          </a:prstGeom>
        </p:spPr>
      </p:pic>
    </p:spTree>
    <p:extLst>
      <p:ext uri="{BB962C8B-B14F-4D97-AF65-F5344CB8AC3E}">
        <p14:creationId xmlns:p14="http://schemas.microsoft.com/office/powerpoint/2010/main" val="435595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90D4C-AA94-40E9-A18D-53892A372548}"/>
              </a:ext>
            </a:extLst>
          </p:cNvPr>
          <p:cNvSpPr>
            <a:spLocks noGrp="1"/>
          </p:cNvSpPr>
          <p:nvPr>
            <p:ph type="title"/>
          </p:nvPr>
        </p:nvSpPr>
        <p:spPr>
          <a:xfrm>
            <a:off x="1295402" y="1079458"/>
            <a:ext cx="9601196" cy="1303867"/>
          </a:xfrm>
        </p:spPr>
        <p:txBody>
          <a:bodyPr/>
          <a:lstStyle/>
          <a:p>
            <a:r>
              <a:rPr lang="en-US" b="1" dirty="0"/>
              <a:t>EXISTING SYSTEM</a:t>
            </a:r>
            <a:endParaRPr lang="en-IN" b="1" dirty="0"/>
          </a:p>
        </p:txBody>
      </p:sp>
      <p:sp>
        <p:nvSpPr>
          <p:cNvPr id="3" name="Text Placeholder 2">
            <a:extLst>
              <a:ext uri="{FF2B5EF4-FFF2-40B4-BE49-F238E27FC236}">
                <a16:creationId xmlns:a16="http://schemas.microsoft.com/office/drawing/2014/main" id="{38892EED-B5E2-4B7A-8827-214229886CDE}"/>
              </a:ext>
            </a:extLst>
          </p:cNvPr>
          <p:cNvSpPr>
            <a:spLocks noGrp="1"/>
          </p:cNvSpPr>
          <p:nvPr>
            <p:ph type="body" idx="1"/>
          </p:nvPr>
        </p:nvSpPr>
        <p:spPr>
          <a:xfrm>
            <a:off x="1792548" y="2913149"/>
            <a:ext cx="8345751" cy="2526026"/>
          </a:xfrm>
        </p:spPr>
        <p:txBody>
          <a:bodyPr/>
          <a:lstStyle/>
          <a:p>
            <a:pPr marL="457200" indent="-457200">
              <a:buFont typeface="Arial" panose="020B0604020202020204" pitchFamily="34" charset="0"/>
              <a:buChar char="•"/>
            </a:pPr>
            <a:r>
              <a:rPr lang="en-US" dirty="0">
                <a:solidFill>
                  <a:schemeClr val="tx1"/>
                </a:solidFill>
              </a:rPr>
              <a:t>Before the emotion detection using text the emotions associated with various contexts were not being differentiated.</a:t>
            </a:r>
          </a:p>
          <a:p>
            <a:pPr marL="457200" indent="-457200">
              <a:buFont typeface="Arial" panose="020B0604020202020204" pitchFamily="34" charset="0"/>
              <a:buChar char="•"/>
            </a:pPr>
            <a:r>
              <a:rPr lang="en-US" dirty="0">
                <a:solidFill>
                  <a:schemeClr val="tx1"/>
                </a:solidFill>
              </a:rPr>
              <a:t>The social media Platforms couldn’t able detect the emotion using text automatically and summarize the need of the various scenarios.</a:t>
            </a:r>
            <a:endParaRPr lang="en-IN" dirty="0">
              <a:solidFill>
                <a:schemeClr val="tx1"/>
              </a:solidFill>
            </a:endParaRPr>
          </a:p>
        </p:txBody>
      </p:sp>
      <p:sp>
        <p:nvSpPr>
          <p:cNvPr id="7" name="Slide Number Placeholder 6">
            <a:extLst>
              <a:ext uri="{FF2B5EF4-FFF2-40B4-BE49-F238E27FC236}">
                <a16:creationId xmlns:a16="http://schemas.microsoft.com/office/drawing/2014/main" id="{2A3EC40B-E0C7-41E2-8BF4-36CF2F1F79D1}"/>
              </a:ext>
            </a:extLst>
          </p:cNvPr>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4075288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B1E90-FDFB-413D-AA14-C4935D151B12}"/>
              </a:ext>
            </a:extLst>
          </p:cNvPr>
          <p:cNvSpPr>
            <a:spLocks noGrp="1"/>
          </p:cNvSpPr>
          <p:nvPr>
            <p:ph type="title"/>
          </p:nvPr>
        </p:nvSpPr>
        <p:spPr>
          <a:xfrm>
            <a:off x="1011315" y="1040720"/>
            <a:ext cx="10058400" cy="1609344"/>
          </a:xfrm>
        </p:spPr>
        <p:txBody>
          <a:bodyPr/>
          <a:lstStyle/>
          <a:p>
            <a:r>
              <a:rPr lang="en-US" dirty="0">
                <a:latin typeface="Britannic Bold" panose="020B0903060703020204" pitchFamily="34" charset="0"/>
              </a:rPr>
              <a:t>PROPOSED SYSTEM :</a:t>
            </a:r>
            <a:endParaRPr lang="en-IN" dirty="0"/>
          </a:p>
        </p:txBody>
      </p:sp>
      <p:sp>
        <p:nvSpPr>
          <p:cNvPr id="6" name="Content Placeholder 5">
            <a:extLst>
              <a:ext uri="{FF2B5EF4-FFF2-40B4-BE49-F238E27FC236}">
                <a16:creationId xmlns:a16="http://schemas.microsoft.com/office/drawing/2014/main" id="{7BA1B849-D21A-496D-9AF0-AEFF81C281BF}"/>
              </a:ext>
            </a:extLst>
          </p:cNvPr>
          <p:cNvSpPr>
            <a:spLocks noGrp="1"/>
          </p:cNvSpPr>
          <p:nvPr>
            <p:ph idx="1"/>
          </p:nvPr>
        </p:nvSpPr>
        <p:spPr>
          <a:xfrm>
            <a:off x="1259150" y="2650064"/>
            <a:ext cx="9562730" cy="2729804"/>
          </a:xfrm>
        </p:spPr>
        <p:txBody>
          <a:bodyPr>
            <a:noAutofit/>
          </a:bodyPr>
          <a:lstStyle/>
          <a:p>
            <a:r>
              <a:rPr lang="en-US" sz="2000" dirty="0">
                <a:latin typeface="Times New Roman" panose="02020603050405020304" pitchFamily="18" charset="0"/>
                <a:cs typeface="Times New Roman" panose="02020603050405020304" pitchFamily="18" charset="0"/>
              </a:rPr>
              <a:t>Using BERT MODEL</a:t>
            </a:r>
            <a:r>
              <a:rPr lang="en-IN" sz="1800" dirty="0">
                <a:effectLst/>
                <a:latin typeface="Arial" panose="020B0604020202020204" pitchFamily="34" charset="0"/>
                <a:ea typeface="Arial" panose="020B0604020202020204" pitchFamily="34" charset="0"/>
              </a:rPr>
              <a:t> (</a:t>
            </a:r>
            <a:r>
              <a:rPr lang="en-IN" sz="20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Bidirectional Encoder Representations from Transformers</a:t>
            </a:r>
            <a:r>
              <a:rPr lang="en-IN" sz="1800" dirty="0">
                <a:solidFill>
                  <a:srgbClr val="202124"/>
                </a:solidFill>
                <a:effectLst/>
                <a:latin typeface="Arial" panose="020B0604020202020204" pitchFamily="34" charset="0"/>
                <a:ea typeface="Calibri" panose="020F0502020204030204" pitchFamily="34" charset="0"/>
              </a:rPr>
              <a:t>)</a:t>
            </a:r>
            <a:r>
              <a:rPr lang="en-US" sz="2000" dirty="0">
                <a:latin typeface="Times New Roman" panose="02020603050405020304" pitchFamily="18" charset="0"/>
                <a:cs typeface="Times New Roman" panose="02020603050405020304" pitchFamily="18" charset="0"/>
              </a:rPr>
              <a:t>, the goal is to classify each emotion in text into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anger, disgust, fear, guilt, joy, sadness and shame etc.</a:t>
            </a:r>
          </a:p>
          <a:p>
            <a:r>
              <a:rPr lang="en-IN" sz="2000" dirty="0">
                <a:latin typeface="Times New Roman" panose="02020603050405020304" pitchFamily="18" charset="0"/>
                <a:cs typeface="Times New Roman" panose="02020603050405020304" pitchFamily="18" charset="0"/>
              </a:rPr>
              <a:t>LSTM </a:t>
            </a:r>
            <a:r>
              <a:rPr lang="en-IN" sz="2000" dirty="0">
                <a:effectLst/>
                <a:latin typeface="Times New Roman" panose="02020603050405020304" pitchFamily="18" charset="0"/>
                <a:ea typeface="Arial" panose="020B0604020202020204" pitchFamily="34" charset="0"/>
                <a:cs typeface="Times New Roman" panose="02020603050405020304" pitchFamily="18" charset="0"/>
              </a:rPr>
              <a:t>(Longest Short-term Memory) </a:t>
            </a:r>
            <a:r>
              <a:rPr lang="en-IN" sz="2000" dirty="0" err="1">
                <a:effectLst/>
                <a:latin typeface="Times New Roman" panose="02020603050405020304" pitchFamily="18" charset="0"/>
                <a:ea typeface="Arial" panose="020B0604020202020204" pitchFamily="34" charset="0"/>
                <a:cs typeface="Times New Roman" panose="02020603050405020304" pitchFamily="18" charset="0"/>
              </a:rPr>
              <a:t>i.e</a:t>
            </a:r>
            <a:r>
              <a:rPr lang="en-IN" sz="20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b="0" i="0" dirty="0">
                <a:solidFill>
                  <a:srgbClr val="202124"/>
                </a:solidFill>
                <a:effectLst/>
                <a:latin typeface="Times New Roman" panose="02020603050405020304" pitchFamily="18" charset="0"/>
                <a:cs typeface="Times New Roman" panose="02020603050405020304" pitchFamily="18" charset="0"/>
              </a:rPr>
              <a:t>artificial recurrent neural network (RNN) architecture used in the field of deep learning to understand the context of the emotion and classify it accordingly.</a:t>
            </a:r>
          </a:p>
          <a:p>
            <a:r>
              <a:rPr lang="en-US" sz="2000" dirty="0">
                <a:solidFill>
                  <a:srgbClr val="202124"/>
                </a:solidFill>
                <a:latin typeface="Times New Roman" panose="02020603050405020304" pitchFamily="18" charset="0"/>
                <a:ea typeface="Calibri" panose="020F0502020204030204" pitchFamily="34" charset="0"/>
                <a:cs typeface="Times New Roman" panose="02020603050405020304" pitchFamily="18" charset="0"/>
              </a:rPr>
              <a:t>The Machine Learning model can automatically detect the input text and categorize according to the text emotion whose summary is useful for various purposes.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32AEF47-8AD7-4866-BA9B-0EF316FFA842}"/>
              </a:ext>
            </a:extLst>
          </p:cNvPr>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1947847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D7922-7F9B-40CF-93E7-54CBE88F4502}"/>
              </a:ext>
            </a:extLst>
          </p:cNvPr>
          <p:cNvSpPr>
            <a:spLocks noGrp="1"/>
          </p:cNvSpPr>
          <p:nvPr>
            <p:ph type="title"/>
          </p:nvPr>
        </p:nvSpPr>
        <p:spPr/>
        <p:txBody>
          <a:bodyPr>
            <a:normAutofit/>
          </a:bodyPr>
          <a:lstStyle/>
          <a:p>
            <a:r>
              <a:rPr lang="en-US" dirty="0">
                <a:latin typeface="Britannic Bold" panose="020B0903060703020204" pitchFamily="34" charset="0"/>
              </a:rPr>
              <a:t>LITERATURE SURVEY</a:t>
            </a:r>
            <a:endParaRPr lang="en-IN" dirty="0"/>
          </a:p>
        </p:txBody>
      </p:sp>
      <p:sp>
        <p:nvSpPr>
          <p:cNvPr id="3" name="Content Placeholder 2">
            <a:extLst>
              <a:ext uri="{FF2B5EF4-FFF2-40B4-BE49-F238E27FC236}">
                <a16:creationId xmlns:a16="http://schemas.microsoft.com/office/drawing/2014/main" id="{393E831C-238F-4F05-B418-D6F2F4FDA70B}"/>
              </a:ext>
            </a:extLst>
          </p:cNvPr>
          <p:cNvSpPr>
            <a:spLocks noGrp="1"/>
          </p:cNvSpPr>
          <p:nvPr>
            <p:ph idx="1"/>
          </p:nvPr>
        </p:nvSpPr>
        <p:spPr>
          <a:xfrm>
            <a:off x="1295402" y="2777067"/>
            <a:ext cx="9601196" cy="2664945"/>
          </a:xfrm>
        </p:spPr>
        <p:txBody>
          <a:bodyPr>
            <a:normAutofit/>
          </a:bodyPr>
          <a:lstStyle/>
          <a:p>
            <a:r>
              <a:rPr lang="en-US" sz="2000" i="0" dirty="0">
                <a:solidFill>
                  <a:srgbClr val="333333"/>
                </a:solidFill>
                <a:effectLst/>
                <a:latin typeface="Times New Roman" panose="02020603050405020304" pitchFamily="18" charset="0"/>
                <a:cs typeface="Times New Roman" panose="02020603050405020304" pitchFamily="18" charset="0"/>
              </a:rPr>
              <a:t>https://ieeexplore.ieee.org/document/9388382/references#references</a:t>
            </a:r>
          </a:p>
          <a:p>
            <a:r>
              <a:rPr lang="en-US" sz="2000" i="0" dirty="0">
                <a:solidFill>
                  <a:srgbClr val="333333"/>
                </a:solidFill>
                <a:effectLst/>
                <a:latin typeface="Times New Roman" panose="02020603050405020304" pitchFamily="18" charset="0"/>
                <a:cs typeface="Times New Roman" panose="02020603050405020304" pitchFamily="18" charset="0"/>
              </a:rPr>
              <a:t>"Twitter sentiment analysis using machine learning for product evaluation", </a:t>
            </a:r>
            <a:r>
              <a:rPr lang="en-US" sz="2000" i="1" dirty="0">
                <a:solidFill>
                  <a:srgbClr val="333333"/>
                </a:solidFill>
                <a:effectLst/>
                <a:latin typeface="Times New Roman" panose="02020603050405020304" pitchFamily="18" charset="0"/>
                <a:cs typeface="Times New Roman" panose="02020603050405020304" pitchFamily="18" charset="0"/>
              </a:rPr>
              <a:t>2020 International Conference on Inventive Computation Technologies (ICICT)</a:t>
            </a:r>
            <a:r>
              <a:rPr lang="en-US" sz="2000" i="0" dirty="0">
                <a:solidFill>
                  <a:srgbClr val="333333"/>
                </a:solidFill>
                <a:effectLst/>
                <a:latin typeface="Times New Roman" panose="02020603050405020304" pitchFamily="18" charset="0"/>
                <a:cs typeface="Times New Roman" panose="02020603050405020304" pitchFamily="18" charset="0"/>
              </a:rPr>
              <a:t>, pp. 181-185, 2020.</a:t>
            </a:r>
          </a:p>
          <a:p>
            <a:r>
              <a:rPr lang="en-US" sz="2000" b="0" i="0" dirty="0">
                <a:solidFill>
                  <a:srgbClr val="333333"/>
                </a:solidFill>
                <a:effectLst/>
                <a:latin typeface="Times New Roman" panose="02020603050405020304" pitchFamily="18" charset="0"/>
                <a:cs typeface="Times New Roman" panose="02020603050405020304" pitchFamily="18" charset="0"/>
              </a:rPr>
              <a:t>"</a:t>
            </a:r>
            <a:r>
              <a:rPr lang="en-US" sz="2000" b="0" i="0" dirty="0" err="1">
                <a:solidFill>
                  <a:srgbClr val="333333"/>
                </a:solidFill>
                <a:effectLst/>
                <a:latin typeface="Times New Roman" panose="02020603050405020304" pitchFamily="18" charset="0"/>
                <a:cs typeface="Times New Roman" panose="02020603050405020304" pitchFamily="18" charset="0"/>
              </a:rPr>
              <a:t>Lstm</a:t>
            </a:r>
            <a:r>
              <a:rPr lang="en-US" sz="2000" b="0" i="0" dirty="0">
                <a:solidFill>
                  <a:srgbClr val="333333"/>
                </a:solidFill>
                <a:effectLst/>
                <a:latin typeface="Times New Roman" panose="02020603050405020304" pitchFamily="18" charset="0"/>
                <a:cs typeface="Times New Roman" panose="02020603050405020304" pitchFamily="18" charset="0"/>
              </a:rPr>
              <a:t>-based text emotion recognition using semantic and emotional word vectors", </a:t>
            </a:r>
            <a:r>
              <a:rPr lang="en-US" sz="2000" b="0" i="1" dirty="0">
                <a:solidFill>
                  <a:srgbClr val="333333"/>
                </a:solidFill>
                <a:effectLst/>
                <a:latin typeface="Times New Roman" panose="02020603050405020304" pitchFamily="18" charset="0"/>
                <a:cs typeface="Times New Roman" panose="02020603050405020304" pitchFamily="18" charset="0"/>
              </a:rPr>
              <a:t>2018 First Asian Conference on Affective Computing and Intelligent Interaction (ACII Asia)</a:t>
            </a:r>
            <a:r>
              <a:rPr lang="en-US" sz="2000" b="0" i="0" dirty="0">
                <a:solidFill>
                  <a:srgbClr val="333333"/>
                </a:solidFill>
                <a:effectLst/>
                <a:latin typeface="Times New Roman" panose="02020603050405020304" pitchFamily="18" charset="0"/>
                <a:cs typeface="Times New Roman" panose="02020603050405020304" pitchFamily="18" charset="0"/>
              </a:rPr>
              <a:t>, pp. 1-6, 2018.</a:t>
            </a:r>
            <a:endParaRPr lang="en-US" sz="2000" b="1" dirty="0">
              <a:latin typeface="Times New Roman" panose="02020603050405020304" pitchFamily="18" charset="0"/>
              <a:cs typeface="Times New Roman" panose="02020603050405020304" pitchFamily="18" charset="0"/>
            </a:endParaRPr>
          </a:p>
          <a:p>
            <a:endParaRPr lang="en-US" dirty="0">
              <a:solidFill>
                <a:schemeClr val="tx1"/>
              </a:solidFill>
            </a:endParaRPr>
          </a:p>
          <a:p>
            <a:pPr marL="0" indent="0">
              <a:buNone/>
            </a:pPr>
            <a:endParaRPr lang="en-US" dirty="0"/>
          </a:p>
          <a:p>
            <a:endParaRPr lang="en-IN" dirty="0"/>
          </a:p>
          <a:p>
            <a:endParaRPr lang="en-IN" dirty="0"/>
          </a:p>
        </p:txBody>
      </p:sp>
      <p:sp>
        <p:nvSpPr>
          <p:cNvPr id="4" name="Slide Number Placeholder 3">
            <a:extLst>
              <a:ext uri="{FF2B5EF4-FFF2-40B4-BE49-F238E27FC236}">
                <a16:creationId xmlns:a16="http://schemas.microsoft.com/office/drawing/2014/main" id="{DFC98EF7-AA03-4C5C-BFF5-F7CBD7809228}"/>
              </a:ext>
            </a:extLst>
          </p:cNvPr>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4170679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61C82B6-28BA-454A-BF37-88215F6D8F6F}"/>
              </a:ext>
            </a:extLst>
          </p:cNvPr>
          <p:cNvSpPr>
            <a:spLocks noGrp="1"/>
          </p:cNvSpPr>
          <p:nvPr>
            <p:ph type="sldNum" sz="quarter" idx="12"/>
          </p:nvPr>
        </p:nvSpPr>
        <p:spPr/>
        <p:txBody>
          <a:bodyPr/>
          <a:lstStyle/>
          <a:p>
            <a:fld id="{4FAB73BC-B049-4115-A692-8D63A059BFB8}" type="slidenum">
              <a:rPr lang="en-US" smtClean="0"/>
              <a:t>9</a:t>
            </a:fld>
            <a:endParaRPr lang="en-US" dirty="0"/>
          </a:p>
        </p:txBody>
      </p:sp>
      <p:pic>
        <p:nvPicPr>
          <p:cNvPr id="6" name="Picture 5">
            <a:extLst>
              <a:ext uri="{FF2B5EF4-FFF2-40B4-BE49-F238E27FC236}">
                <a16:creationId xmlns:a16="http://schemas.microsoft.com/office/drawing/2014/main" id="{F01FC15C-31F4-4CC6-B8F2-48A5CBA80DE6}"/>
              </a:ext>
            </a:extLst>
          </p:cNvPr>
          <p:cNvPicPr>
            <a:picLocks noChangeAspect="1"/>
          </p:cNvPicPr>
          <p:nvPr/>
        </p:nvPicPr>
        <p:blipFill>
          <a:blip r:embed="rId2"/>
          <a:srcRect/>
          <a:stretch/>
        </p:blipFill>
        <p:spPr>
          <a:xfrm>
            <a:off x="1295402" y="609600"/>
            <a:ext cx="11515076" cy="5632869"/>
          </a:xfrm>
          <a:prstGeom prst="rect">
            <a:avLst/>
          </a:prstGeom>
        </p:spPr>
      </p:pic>
      <p:sp>
        <p:nvSpPr>
          <p:cNvPr id="7" name="Rectangle 6">
            <a:extLst>
              <a:ext uri="{FF2B5EF4-FFF2-40B4-BE49-F238E27FC236}">
                <a16:creationId xmlns:a16="http://schemas.microsoft.com/office/drawing/2014/main" id="{5A6C78E8-1EB5-432E-B02A-B5EF4AA99D62}"/>
              </a:ext>
            </a:extLst>
          </p:cNvPr>
          <p:cNvSpPr/>
          <p:nvPr/>
        </p:nvSpPr>
        <p:spPr>
          <a:xfrm>
            <a:off x="1295402" y="621485"/>
            <a:ext cx="3089429" cy="417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ln w="0"/>
              <a:solidFill>
                <a:schemeClr val="tx1"/>
              </a:solidFill>
              <a:effectLst>
                <a:outerShdw blurRad="38100" dist="19050" dir="2700000" algn="tl" rotWithShape="0">
                  <a:schemeClr val="dk1">
                    <a:alpha val="40000"/>
                  </a:schemeClr>
                </a:outerShdw>
              </a:effectLst>
            </a:endParaRPr>
          </a:p>
          <a:p>
            <a:pPr algn="ctr"/>
            <a:r>
              <a:rPr lang="en-US" sz="2000" b="1" dirty="0">
                <a:ln w="0"/>
                <a:solidFill>
                  <a:schemeClr val="tx1"/>
                </a:solidFill>
                <a:effectLst>
                  <a:outerShdw blurRad="38100" dist="19050" dir="2700000" algn="tl" rotWithShape="0">
                    <a:schemeClr val="dk1">
                      <a:alpha val="40000"/>
                    </a:schemeClr>
                  </a:outerShdw>
                </a:effectLst>
              </a:rPr>
              <a:t>Block Diagram of Design</a:t>
            </a:r>
          </a:p>
          <a:p>
            <a:pPr algn="ctr"/>
            <a:endParaRPr lang="en-IN" dirty="0"/>
          </a:p>
        </p:txBody>
      </p:sp>
    </p:spTree>
    <p:extLst>
      <p:ext uri="{BB962C8B-B14F-4D97-AF65-F5344CB8AC3E}">
        <p14:creationId xmlns:p14="http://schemas.microsoft.com/office/powerpoint/2010/main" val="427455310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D45F22A-22AD-4AB5-B4E5-D6E61E43E45F}">
  <ds:schemaRefs>
    <ds:schemaRef ds:uri="http://purl.org/dc/elements/1.1/"/>
    <ds:schemaRef ds:uri="http://purl.org/dc/terms/"/>
    <ds:schemaRef ds:uri="http://schemas.openxmlformats.org/package/2006/metadata/core-properties"/>
    <ds:schemaRef ds:uri="71af3243-3dd4-4a8d-8c0d-dd76da1f02a5"/>
    <ds:schemaRef ds:uri="16c05727-aa75-4e4a-9b5f-8a80a1165891"/>
    <ds:schemaRef ds:uri="http://schemas.microsoft.com/office/infopath/2007/PartnerControls"/>
    <ds:schemaRef ds:uri="http://schemas.microsoft.com/office/2006/documentManagement/types"/>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480957EC-86C0-4415-A208-C533BB28C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EE1C908-B3CC-430B-8659-0948FA2BA0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TM02900743[[fn=Organic]]</Template>
  <TotalTime>785</TotalTime>
  <Words>521</Words>
  <Application>Microsoft Office PowerPoint</Application>
  <PresentationFormat>Widescreen</PresentationFormat>
  <Paragraphs>79</Paragraphs>
  <Slides>14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Arial Black</vt:lpstr>
      <vt:lpstr>Britannic Bold</vt:lpstr>
      <vt:lpstr>Calibri</vt:lpstr>
      <vt:lpstr>Garamond</vt:lpstr>
      <vt:lpstr>Montserrat</vt:lpstr>
      <vt:lpstr>Times New Roman</vt:lpstr>
      <vt:lpstr>Wingdings</vt:lpstr>
      <vt:lpstr>Organic</vt:lpstr>
      <vt:lpstr>PowerPoint Presentation</vt:lpstr>
      <vt:lpstr>PowerPoint Presentation</vt:lpstr>
      <vt:lpstr>PowerPoint Presentation</vt:lpstr>
      <vt:lpstr>Requirements contd….  </vt:lpstr>
      <vt:lpstr>Requirements contd…. </vt:lpstr>
      <vt:lpstr>EXISTING SYSTEM</vt:lpstr>
      <vt:lpstr>PROPOSED SYSTEM :</vt:lpstr>
      <vt:lpstr>LITERATURE SURVEY</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GROCERY BUD APPLICATION!!!</dc:title>
  <dc:creator>Priyanka Bhallamudi</dc:creator>
  <cp:lastModifiedBy>Deekshitha Reddy</cp:lastModifiedBy>
  <cp:revision>21</cp:revision>
  <dcterms:created xsi:type="dcterms:W3CDTF">2021-08-24T12:55:59Z</dcterms:created>
  <dcterms:modified xsi:type="dcterms:W3CDTF">2022-01-09T17:52:04Z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