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2" r:id="rId3"/>
    <p:sldId id="257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42" r:id="rId14"/>
    <p:sldId id="351" r:id="rId15"/>
    <p:sldId id="35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58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/>
          <p:cNvPicPr preferRelativeResize="0"/>
          <p:nvPr userDrawn="1"/>
        </p:nvPicPr>
        <p:blipFill rotWithShape="1">
          <a:blip r:embed="rId12"/>
          <a:srcRect/>
          <a:stretch>
            <a:fillRect/>
          </a:stretch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 l="5562" r="5562"/>
          <a:stretch>
            <a:fillRect/>
          </a:stretch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/>
          <p:cNvSpPr txBox="1"/>
          <p:nvPr/>
        </p:nvSpPr>
        <p:spPr>
          <a:xfrm>
            <a:off x="2103862" y="2096036"/>
            <a:ext cx="4967941" cy="1252471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5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RADAR DETECTION SYSTEM</a:t>
            </a:r>
            <a:endParaRPr lang="en-US" sz="25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sz="2500" spc="-1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lnSpc>
                <a:spcPct val="90000"/>
              </a:lnSpc>
            </a:pPr>
            <a:r>
              <a:rPr lang="en-US" sz="24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id: CU_CP_Team_8608</a:t>
            </a:r>
            <a:endParaRPr lang="en-US" sz="24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29413" y="988347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56258" y="1276044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81" y="1186279"/>
            <a:ext cx="485958" cy="475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27" y="1224719"/>
            <a:ext cx="599270" cy="39687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206787" y="1186278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76777" y="1186278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76416" y="4029307"/>
            <a:ext cx="250125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Deekshitha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Sindhu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Raja</a:t>
            </a:r>
            <a:r>
              <a:rPr lang="en-US" alt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ruthi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empus Sans ITC" panose="04020404030D07020202" pitchFamily="82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4094" y="4306502"/>
            <a:ext cx="352443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i="1" dirty="0">
              <a:solidFill>
                <a:schemeClr val="bg1"/>
              </a:solidFill>
            </a:endParaRPr>
          </a:p>
          <a:p>
            <a:endParaRPr lang="en-IN" sz="1200" i="1" dirty="0">
              <a:solidFill>
                <a:schemeClr val="bg1"/>
              </a:solidFill>
            </a:endParaRPr>
          </a:p>
          <a:p>
            <a:r>
              <a:rPr lang="en-IN" sz="1200" i="1" dirty="0">
                <a:solidFill>
                  <a:schemeClr val="bg1"/>
                </a:solidFill>
              </a:rPr>
              <a:t>Under the mentorship of,</a:t>
            </a:r>
            <a:endParaRPr lang="en-IN" sz="1200" i="1" dirty="0">
              <a:solidFill>
                <a:schemeClr val="bg1"/>
              </a:solidFill>
            </a:endParaRPr>
          </a:p>
          <a:p>
            <a:r>
              <a:rPr lang="en-US" sz="1200" i="1" dirty="0" err="1">
                <a:solidFill>
                  <a:schemeClr val="bg1"/>
                </a:solidFill>
              </a:rPr>
              <a:t>Kurumurthy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Pasupula</a:t>
            </a:r>
            <a:endParaRPr lang="en-IN" sz="1200" i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" y="1133857"/>
            <a:ext cx="7790688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•The system successfully detects objects within a predefined range.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•Real-time data visualization on a computer screen.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•Cost-effective and easy-to-build radar system.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•High accuracy in short-range detection.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•Audible and visual alerts through buzzer and LEDs.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•Potential applications in security and automation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913971"/>
            <a:ext cx="8095488" cy="572700"/>
          </a:xfrm>
        </p:spPr>
        <p:txBody>
          <a:bodyPr/>
          <a:lstStyle/>
          <a:p>
            <a:pPr algn="just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296" y="1694688"/>
            <a:ext cx="809548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Arduino-based radar detection system provides an efficient, affordable, and functional solution for real-time object detection. Its ease of implementation and adaptability make it suitable for various applications. The project demonstrates the capability of using simple electronic components to create a working radar system, making it an excellent learning tool for students and developers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85509"/>
            <a:ext cx="8015436" cy="572700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Perspective 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173" y="1703609"/>
            <a:ext cx="801543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accuracy by integrating multiple sensors.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•Implementing machine learning for object classification.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•Extending the range using advanced sensors like LIDAR.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•Integrating wireless communication for remote monitoring.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•Developing an autonomous navigation system using radar feedback.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776" y="1939289"/>
            <a:ext cx="3018263" cy="572700"/>
          </a:xfrm>
        </p:spPr>
        <p:txBody>
          <a:bodyPr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THANK YOU..!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628749"/>
            <a:ext cx="2980544" cy="50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6" name="Google Shape;62;g5fab984687_2_0"/>
          <p:cNvSpPr txBox="1"/>
          <p:nvPr/>
        </p:nvSpPr>
        <p:spPr>
          <a:xfrm>
            <a:off x="364822" y="1335311"/>
            <a:ext cx="3820602" cy="3379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– Introduction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 in Project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Modelling/Block Diagram/Flow of Project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Result/outcomes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Perspective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00" y="445025"/>
            <a:ext cx="8475461" cy="625492"/>
          </a:xfrm>
        </p:spPr>
        <p:txBody>
          <a:bodyPr/>
          <a:lstStyle/>
          <a:p>
            <a: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127" y="1070517"/>
            <a:ext cx="7984273" cy="211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need for affordable and efficient object detection systems in security, automation, and navigation necessitates a compact, cost-effective radar detection system. Existing systems are either expensive or complex. This project aims to develop a radar detection system using Arduino to provide real-time object detection and tracking capabilities with minimal cost and complexity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935" y="3326158"/>
            <a:ext cx="3246401" cy="1493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43" y="3326158"/>
            <a:ext cx="3406435" cy="1493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0126" y="779562"/>
            <a:ext cx="7672040" cy="572700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- Introduction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719" y="1642946"/>
            <a:ext cx="802994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designing a radar detection system using an ultrasonic sensor, servo motor, and Arduino. The system will scan the surroundings, detect objects within a defined range, and display the results on a computer interface using Processing software. The main objective is to create a low-cost, efficient, and simple radar system for educational and practical applications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7298" y="809298"/>
            <a:ext cx="7679474" cy="572700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297" y="1601292"/>
            <a:ext cx="6623824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Robotics enthusiasts and hobbyists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•Students and researchers in electronics and automation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•Security personnel for surveillance applications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•Developers looking for cost-effective radar solutions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•Industries requiring proximity detection systems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572" y="514569"/>
            <a:ext cx="8430856" cy="572700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Factor in Solution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180" y="1144106"/>
            <a:ext cx="7701775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•Real-time object detection and visualization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•180-degree scanning with an ultrasonic sensor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•Graphical user interface (GUI) for live monitoring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•Cost-effective alternative to traditional radar systems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•Can be further integrated with IoT and AI for enhanced functionality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8231" y="3607361"/>
            <a:ext cx="2293819" cy="1333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59" y="3607361"/>
            <a:ext cx="2354784" cy="13336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00" y="656166"/>
            <a:ext cx="8520600" cy="572700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746" y="1350796"/>
            <a:ext cx="7657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Powers the Arduino and components.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Controls the ultrasonic sensor and servo motor.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(HC-SR04)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Measures distance of objects.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 Motor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Rotates the sensor for scanning.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Software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Visualizes detected objects on a computer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474" y="3071985"/>
            <a:ext cx="3543607" cy="19127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699" y="675484"/>
            <a:ext cx="8520600" cy="572700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ircuit Diagram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073" y="1470804"/>
            <a:ext cx="7902498" cy="3093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00" y="825514"/>
            <a:ext cx="8520600" cy="572700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/Outcomes</a:t>
            </a:r>
            <a:endParaRPr lang="en-IN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941" y="1537084"/>
            <a:ext cx="8439359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80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Prototype Level Solution</a:t>
            </a:r>
            <a:endParaRPr lang="en-US" sz="1800" u="sng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prototype level, the radar detection system is constructed on a breadboard using an Arduino Uno, ultrasonic sensor, servo motor, buzzer, LEDs, and an LCD display. The components are wired together to allow real-time object detection and distance measurement. The system is tested in a controlled environment to ensure functionality before moving towards a more robust implementation.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/>
</ds:datastoreItem>
</file>

<file path=customXml/itemProps2.xml><?xml version="1.0" encoding="utf-8"?>
<ds:datastoreItem xmlns:ds="http://schemas.openxmlformats.org/officeDocument/2006/customXml" ds:itemID="{A6559A34-456E-49A1-8157-9E3D18BFAD36}">
  <ds:schemaRefs/>
</ds:datastoreItem>
</file>

<file path=customXml/itemProps3.xml><?xml version="1.0" encoding="utf-8"?>
<ds:datastoreItem xmlns:ds="http://schemas.openxmlformats.org/officeDocument/2006/customXml" ds:itemID="{3706AB80-2608-47D7-8AC8-FA6BC8A9B27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3502</Words>
  <Application>WPS Slides</Application>
  <PresentationFormat>On-screen Show (16:9)</PresentationFormat>
  <Paragraphs>94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Times New Roman</vt:lpstr>
      <vt:lpstr>Calibri</vt:lpstr>
      <vt:lpstr>Tempus Sans ITC</vt:lpstr>
      <vt:lpstr>Times New Roman</vt:lpstr>
      <vt:lpstr>Microsoft YaHei</vt:lpstr>
      <vt:lpstr>Arial Unicode MS</vt:lpstr>
      <vt:lpstr>Simple Light</vt:lpstr>
      <vt:lpstr>PowerPoint 演示文稿</vt:lpstr>
      <vt:lpstr>Project Objectives</vt:lpstr>
      <vt:lpstr>   |Problem Statement: </vt:lpstr>
      <vt:lpstr>|Project overview - Introduction</vt:lpstr>
      <vt:lpstr>|End User</vt:lpstr>
      <vt:lpstr>|Wow Factor in Solution</vt:lpstr>
      <vt:lpstr>|Modelling</vt:lpstr>
      <vt:lpstr>|Circuit Diagram</vt:lpstr>
      <vt:lpstr>|Result /Outcomes</vt:lpstr>
      <vt:lpstr>PowerPoint 演示文稿</vt:lpstr>
      <vt:lpstr>|Conclusion</vt:lpstr>
      <vt:lpstr>|Future Perspective </vt:lpstr>
      <vt:lpstr>    THANK YOU..!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Madugula Deekshitha</cp:lastModifiedBy>
  <cp:revision>15</cp:revision>
  <dcterms:created xsi:type="dcterms:W3CDTF">2025-04-04T08:36:00Z</dcterms:created>
  <dcterms:modified xsi:type="dcterms:W3CDTF">2025-04-04T09:13:39Z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2B66C41A1ACE41D9B98D8475F83AE298_12</vt:lpwstr>
  </property>
  <property fmtid="{D5CDD505-2E9C-101B-9397-08002B2CF9AE}" pid="4" name="KSOProductBuildVer">
    <vt:lpwstr>1033-12.2.0.20782</vt:lpwstr>
  </property>
</Properties>
</file>