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8A42B-7EE4-4C8A-B098-7B5032C8888E}" v="1" dt="2025-06-26T12:27:27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kshitha durga" userId="620166232c7a804e" providerId="LiveId" clId="{63B8A42B-7EE4-4C8A-B098-7B5032C8888E}"/>
    <pc:docChg chg="addSld modSld">
      <pc:chgData name="deekshitha durga" userId="620166232c7a804e" providerId="LiveId" clId="{63B8A42B-7EE4-4C8A-B098-7B5032C8888E}" dt="2025-06-26T12:27:27.468" v="1"/>
      <pc:docMkLst>
        <pc:docMk/>
      </pc:docMkLst>
      <pc:sldChg chg="addSp modSp new">
        <pc:chgData name="deekshitha durga" userId="620166232c7a804e" providerId="LiveId" clId="{63B8A42B-7EE4-4C8A-B098-7B5032C8888E}" dt="2025-06-26T12:27:27.468" v="1"/>
        <pc:sldMkLst>
          <pc:docMk/>
          <pc:sldMk cId="3114051942" sldId="260"/>
        </pc:sldMkLst>
        <pc:spChg chg="add mod">
          <ac:chgData name="deekshitha durga" userId="620166232c7a804e" providerId="LiveId" clId="{63B8A42B-7EE4-4C8A-B098-7B5032C8888E}" dt="2025-06-26T12:27:27.468" v="1"/>
          <ac:spMkLst>
            <pc:docMk/>
            <pc:sldMk cId="3114051942" sldId="260"/>
            <ac:spMk id="3" creationId="{2396F649-A9D5-92DE-BF2F-C337E5B3FA8F}"/>
          </ac:spMkLst>
        </pc:spChg>
        <pc:spChg chg="add mod">
          <ac:chgData name="deekshitha durga" userId="620166232c7a804e" providerId="LiveId" clId="{63B8A42B-7EE4-4C8A-B098-7B5032C8888E}" dt="2025-06-26T12:27:27.468" v="1"/>
          <ac:spMkLst>
            <pc:docMk/>
            <pc:sldMk cId="3114051942" sldId="260"/>
            <ac:spMk id="5" creationId="{EFD4D7B5-1964-1D78-8665-59B780E658A1}"/>
          </ac:spMkLst>
        </pc:spChg>
        <pc:spChg chg="add mod">
          <ac:chgData name="deekshitha durga" userId="620166232c7a804e" providerId="LiveId" clId="{63B8A42B-7EE4-4C8A-B098-7B5032C8888E}" dt="2025-06-26T12:27:27.468" v="1"/>
          <ac:spMkLst>
            <pc:docMk/>
            <pc:sldMk cId="3114051942" sldId="260"/>
            <ac:spMk id="7" creationId="{FCCBB3BF-C735-338B-4DDF-8AD8058D3D38}"/>
          </ac:spMkLst>
        </pc:spChg>
        <pc:spChg chg="add mod">
          <ac:chgData name="deekshitha durga" userId="620166232c7a804e" providerId="LiveId" clId="{63B8A42B-7EE4-4C8A-B098-7B5032C8888E}" dt="2025-06-26T12:27:27.468" v="1"/>
          <ac:spMkLst>
            <pc:docMk/>
            <pc:sldMk cId="3114051942" sldId="260"/>
            <ac:spMk id="8" creationId="{15773C83-52E6-E67D-822F-668F6A6AE6E2}"/>
          </ac:spMkLst>
        </pc:spChg>
        <pc:spChg chg="add mod">
          <ac:chgData name="deekshitha durga" userId="620166232c7a804e" providerId="LiveId" clId="{63B8A42B-7EE4-4C8A-B098-7B5032C8888E}" dt="2025-06-26T12:27:27.468" v="1"/>
          <ac:spMkLst>
            <pc:docMk/>
            <pc:sldMk cId="3114051942" sldId="260"/>
            <ac:spMk id="9" creationId="{D65776C3-C41A-2A03-E6AD-944E613FDE70}"/>
          </ac:spMkLst>
        </pc:spChg>
        <pc:spChg chg="add mod">
          <ac:chgData name="deekshitha durga" userId="620166232c7a804e" providerId="LiveId" clId="{63B8A42B-7EE4-4C8A-B098-7B5032C8888E}" dt="2025-06-26T12:27:27.468" v="1"/>
          <ac:spMkLst>
            <pc:docMk/>
            <pc:sldMk cId="3114051942" sldId="260"/>
            <ac:spMk id="15" creationId="{6B5F2157-219F-3BF9-00C9-331BB1960312}"/>
          </ac:spMkLst>
        </pc:spChg>
        <pc:spChg chg="add mod">
          <ac:chgData name="deekshitha durga" userId="620166232c7a804e" providerId="LiveId" clId="{63B8A42B-7EE4-4C8A-B098-7B5032C8888E}" dt="2025-06-26T12:27:27.468" v="1"/>
          <ac:spMkLst>
            <pc:docMk/>
            <pc:sldMk cId="3114051942" sldId="260"/>
            <ac:spMk id="16" creationId="{1F6AB16D-4135-DC77-525D-C17F002304F8}"/>
          </ac:spMkLst>
        </pc:spChg>
        <pc:spChg chg="add mod">
          <ac:chgData name="deekshitha durga" userId="620166232c7a804e" providerId="LiveId" clId="{63B8A42B-7EE4-4C8A-B098-7B5032C8888E}" dt="2025-06-26T12:27:27.468" v="1"/>
          <ac:spMkLst>
            <pc:docMk/>
            <pc:sldMk cId="3114051942" sldId="260"/>
            <ac:spMk id="20" creationId="{D0BF7577-E73B-7D43-0CE1-23D732565853}"/>
          </ac:spMkLst>
        </pc:spChg>
        <pc:spChg chg="add mod">
          <ac:chgData name="deekshitha durga" userId="620166232c7a804e" providerId="LiveId" clId="{63B8A42B-7EE4-4C8A-B098-7B5032C8888E}" dt="2025-06-26T12:27:27.468" v="1"/>
          <ac:spMkLst>
            <pc:docMk/>
            <pc:sldMk cId="3114051942" sldId="260"/>
            <ac:spMk id="22" creationId="{3791B0E1-06FF-9E85-3214-FEB6595DD389}"/>
          </ac:spMkLst>
        </pc:spChg>
        <pc:spChg chg="add mod">
          <ac:chgData name="deekshitha durga" userId="620166232c7a804e" providerId="LiveId" clId="{63B8A42B-7EE4-4C8A-B098-7B5032C8888E}" dt="2025-06-26T12:27:27.468" v="1"/>
          <ac:spMkLst>
            <pc:docMk/>
            <pc:sldMk cId="3114051942" sldId="260"/>
            <ac:spMk id="30" creationId="{F4108FF2-DB1B-1ADF-D13B-DFC6F4F6A0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658E-18D2-B783-5116-8F544E929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EFCBD-2176-5D7D-3160-13277434A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C807-DEF2-330B-3D25-B2D39557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9E9B-0392-9A0B-862A-C74B9E5D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9D7F-DF34-4E1E-8EE1-EECA79AE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5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138A-3C02-A6B0-C4E6-6D8CCFE6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4DE07-4BD0-02A8-A343-F48859E3C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961B3-1797-FC82-A8EC-9B82F608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5DD6-9AEA-FC3E-3285-D84F5B43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A195-CB4D-FAA3-C19A-9E215AD1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3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F6145-2B49-52A9-61DB-CFCCC6B48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DDAE0-D2B5-4F3B-9F3E-236B0451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09F06-C8FF-D996-AA22-C7CEC6A4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520E-6E7A-9B01-4EC4-3FCD5757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EC085-0269-C777-8626-778B8C86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2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346B-7E1D-52F4-27F6-FA78ED37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9D5E-2DC5-6187-C529-D9DA0C4D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9AD18-C11B-1573-DD8D-53B67A27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F752-C1FC-BBBA-EE0C-757FF364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F28C-03FB-0838-83D6-64F09D11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8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263C-7F53-36FE-92E3-C9FB5EA8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31B4E-2758-6B55-ABAA-3881C966B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9FFF8-08D0-1623-E194-70403A0D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40D7-1D70-4C84-BC04-EE54D49A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D0F35-6EE0-DF7A-149F-2A6B9776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030F-E4FB-9E70-3246-EF3ED3CC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BC5E-6F2D-DAAD-DFC7-097D67F8C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39DBA-CB87-AC89-42F8-DAA0C6A5F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F393-A449-5DAB-CFA8-2DCEBCB9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3E317-9E2C-E6AE-937F-C186ABB9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ADAE4-17D0-4097-2FE0-E349C6AB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3623-666F-8EE1-01D1-C9F6717C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991F-047A-6225-1264-619E82784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31239-CC70-1319-7C4B-C88EB3FCC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A69A6-91A0-F92F-8CD1-93A1C1E2C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A7A4D-0018-4305-2A07-58FF49FFB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192BE-DF32-0548-8749-F306B763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5EC6-14BA-53C8-6D09-803D7A9F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7F33A-3D6F-093D-901A-2473DB07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00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F8E6-CA65-0287-6DC6-4F3E939A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E2885-E933-C80E-26A9-BA7B27C8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85326-3100-4313-75F7-62CE1B62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2DB87-C119-AAB1-E5B8-C714936E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4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E8662-871A-A825-626D-58DFAFC2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E0C40-57F2-1E49-514F-D41D4934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6D7D7-5F10-B129-7687-3E8FDAB4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1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7A74-071B-3138-022E-E9639B54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F6A3-A820-071C-CA31-82E10CAF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71B30-8421-BDBD-6045-3211A8D5E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BCB66-F964-12E9-9017-D4675020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A1E9-6826-D263-176A-C13EF630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DF34E-834C-39B6-3D27-F3D89CAC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4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3076-2361-1650-E699-F61E57DF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FFAC0-8E9D-173A-1D0F-1B9CA3629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7A548-5A4F-4059-474D-A1294DB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BCB2-F922-F992-6E9E-D4F88833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07E4B-406E-1214-39BA-6E7B2F44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1C8D8-2798-3C0F-26A4-682CB8A3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0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8CCB7-64C5-EAB2-6DB9-71BE8375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AB95B-994F-A546-54CF-34D08035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B6D7-88EF-D7C2-3238-29C2638C6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CA324-DE1E-4640-8C4B-4CC06F39F11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E89F1-9901-D5EF-BE43-5A4E799B7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6EEDE-1B5D-A320-42A3-2D71AC28E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3603-14FE-4B26-9907-1ADCDA633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5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ic architecture of YOLOv8 object detection model. | Download Scientific  Diagram">
            <a:extLst>
              <a:ext uri="{FF2B5EF4-FFF2-40B4-BE49-F238E27FC236}">
                <a16:creationId xmlns:a16="http://schemas.microsoft.com/office/drawing/2014/main" id="{6868BE16-4A03-F971-AF22-30EB5D12C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4205" r="4535" b="5915"/>
          <a:stretch>
            <a:fillRect/>
          </a:stretch>
        </p:blipFill>
        <p:spPr bwMode="auto">
          <a:xfrm>
            <a:off x="3065923" y="1598229"/>
            <a:ext cx="2682118" cy="230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299CA2-54D8-4F24-D0DA-390AB96A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47" y="1702988"/>
            <a:ext cx="1686160" cy="2133898"/>
          </a:xfrm>
          <a:prstGeom prst="rect">
            <a:avLst/>
          </a:prstGeom>
        </p:spPr>
      </p:pic>
      <p:pic>
        <p:nvPicPr>
          <p:cNvPr id="1028" name="Picture 4" descr="EfficientNet: Optimizing Deep Learning Efficiency - viso.ai">
            <a:extLst>
              <a:ext uri="{FF2B5EF4-FFF2-40B4-BE49-F238E27FC236}">
                <a16:creationId xmlns:a16="http://schemas.microsoft.com/office/drawing/2014/main" id="{604C569E-3D75-56AA-1F3A-BFFC8FA1A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957" y="1976002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terature Review] Focal Cortical Dysplasia Type II Detection Using Cross  Modality Transfer Learning and Grad-CAM in 3D-CNNs for MRI Analysis">
            <a:extLst>
              <a:ext uri="{FF2B5EF4-FFF2-40B4-BE49-F238E27FC236}">
                <a16:creationId xmlns:a16="http://schemas.microsoft.com/office/drawing/2014/main" id="{3DFDAF2C-DAC5-FEBF-6FB5-274F8F87E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 r="17597"/>
          <a:stretch>
            <a:fillRect/>
          </a:stretch>
        </p:blipFill>
        <p:spPr bwMode="auto">
          <a:xfrm>
            <a:off x="9350182" y="2150658"/>
            <a:ext cx="2544939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4EE08-FA2A-1445-92F0-B5760F283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7293" y="3232796"/>
            <a:ext cx="908984" cy="143523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6E0C2CD-4A62-402E-0B62-071C596D1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382" y="4286097"/>
            <a:ext cx="1118615" cy="10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FE1A1-2A0D-4F54-2142-A48CB22D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890" y="3528577"/>
            <a:ext cx="974187" cy="9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473D9-F240-0838-48BA-BEAE72418156}"/>
              </a:ext>
            </a:extLst>
          </p:cNvPr>
          <p:cNvSpPr txBox="1"/>
          <p:nvPr/>
        </p:nvSpPr>
        <p:spPr>
          <a:xfrm>
            <a:off x="610198" y="1311839"/>
            <a:ext cx="190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X-ray image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6EA21-9917-CCF9-92B3-2F445E379840}"/>
              </a:ext>
            </a:extLst>
          </p:cNvPr>
          <p:cNvSpPr txBox="1"/>
          <p:nvPr/>
        </p:nvSpPr>
        <p:spPr>
          <a:xfrm>
            <a:off x="3114039" y="1189110"/>
            <a:ext cx="25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YOLOv8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EDF56-776E-FD83-F679-322A4A0BDE6C}"/>
              </a:ext>
            </a:extLst>
          </p:cNvPr>
          <p:cNvSpPr txBox="1"/>
          <p:nvPr/>
        </p:nvSpPr>
        <p:spPr>
          <a:xfrm>
            <a:off x="6520357" y="1547668"/>
            <a:ext cx="22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EfficientNET</a:t>
            </a:r>
            <a:r>
              <a:rPr lang="en-US" dirty="0"/>
              <a:t> - B0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4284A-2A54-47C3-4570-C91B524C7D1B}"/>
              </a:ext>
            </a:extLst>
          </p:cNvPr>
          <p:cNvSpPr txBox="1"/>
          <p:nvPr/>
        </p:nvSpPr>
        <p:spPr>
          <a:xfrm>
            <a:off x="9417909" y="1413563"/>
            <a:ext cx="221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Grad CAM Suite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EFB746E-A133-A459-36A2-7416872E53C6}"/>
              </a:ext>
            </a:extLst>
          </p:cNvPr>
          <p:cNvSpPr/>
          <p:nvPr/>
        </p:nvSpPr>
        <p:spPr>
          <a:xfrm>
            <a:off x="2517656" y="2674374"/>
            <a:ext cx="437618" cy="884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F59416-C325-75EF-92D8-BAAC51C290BD}"/>
              </a:ext>
            </a:extLst>
          </p:cNvPr>
          <p:cNvSpPr/>
          <p:nvPr/>
        </p:nvSpPr>
        <p:spPr>
          <a:xfrm>
            <a:off x="5938684" y="2762865"/>
            <a:ext cx="357624" cy="108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9CAAEA1-AB22-543A-F188-0A38013CDC7F}"/>
              </a:ext>
            </a:extLst>
          </p:cNvPr>
          <p:cNvSpPr/>
          <p:nvPr/>
        </p:nvSpPr>
        <p:spPr>
          <a:xfrm>
            <a:off x="8996516" y="2507845"/>
            <a:ext cx="353666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A194EC6-4220-C26C-50F6-0D835C3C3F23}"/>
              </a:ext>
            </a:extLst>
          </p:cNvPr>
          <p:cNvSpPr/>
          <p:nvPr/>
        </p:nvSpPr>
        <p:spPr>
          <a:xfrm>
            <a:off x="7549807" y="3188732"/>
            <a:ext cx="106175" cy="2402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B71855C-56C5-A8A0-D7F4-97EFB44A8BFD}"/>
              </a:ext>
            </a:extLst>
          </p:cNvPr>
          <p:cNvSpPr/>
          <p:nvPr/>
        </p:nvSpPr>
        <p:spPr>
          <a:xfrm>
            <a:off x="4296697" y="3994075"/>
            <a:ext cx="58993" cy="2042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EF4C027-17AB-E52F-D7EE-BB0FBA309628}"/>
              </a:ext>
            </a:extLst>
          </p:cNvPr>
          <p:cNvSpPr/>
          <p:nvPr/>
        </p:nvSpPr>
        <p:spPr>
          <a:xfrm>
            <a:off x="10333703" y="2865033"/>
            <a:ext cx="45719" cy="1746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90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A29653-E2FA-E387-31BA-F4BFA5C57FD0}"/>
              </a:ext>
            </a:extLst>
          </p:cNvPr>
          <p:cNvSpPr/>
          <p:nvPr/>
        </p:nvSpPr>
        <p:spPr>
          <a:xfrm>
            <a:off x="894737" y="1543665"/>
            <a:ext cx="1288024" cy="334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C1638D-D841-ED8D-2A32-3060547C76F2}"/>
              </a:ext>
            </a:extLst>
          </p:cNvPr>
          <p:cNvSpPr/>
          <p:nvPr/>
        </p:nvSpPr>
        <p:spPr>
          <a:xfrm>
            <a:off x="2831688" y="1528916"/>
            <a:ext cx="1986118" cy="3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Backbone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3D3BC4-3BCB-B5F1-3A50-42CA7B0D0FED}"/>
              </a:ext>
            </a:extLst>
          </p:cNvPr>
          <p:cNvSpPr/>
          <p:nvPr/>
        </p:nvSpPr>
        <p:spPr>
          <a:xfrm>
            <a:off x="5378246" y="1528917"/>
            <a:ext cx="1691148" cy="324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Neck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905FC9-0884-B192-670A-FFB4D9D78009}"/>
              </a:ext>
            </a:extLst>
          </p:cNvPr>
          <p:cNvSpPr/>
          <p:nvPr/>
        </p:nvSpPr>
        <p:spPr>
          <a:xfrm>
            <a:off x="7620000" y="1509252"/>
            <a:ext cx="1219200" cy="3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DC2256-FC0B-6918-64D0-C54BBFBA390E}"/>
              </a:ext>
            </a:extLst>
          </p:cNvPr>
          <p:cNvSpPr/>
          <p:nvPr/>
        </p:nvSpPr>
        <p:spPr>
          <a:xfrm>
            <a:off x="9389806" y="1509252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0B301F-7E98-1DC1-148C-FF72B4A1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15" y="2204414"/>
            <a:ext cx="2395860" cy="1991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B04530-FDBE-27D2-F7B5-6D735646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46" y="2157032"/>
            <a:ext cx="1762371" cy="2086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C91E81-0BC3-01FD-09DA-C11ECA83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020" y="2316166"/>
            <a:ext cx="781159" cy="141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C21174-F15E-790C-EF6D-49504CCCC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4" y="2070123"/>
            <a:ext cx="1289517" cy="19915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77A919-C513-BF6E-1F8A-BC73BDC9F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8582" y="2105189"/>
            <a:ext cx="1273248" cy="20170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092EB0-4FE5-BC05-4362-656FE5B5F669}"/>
              </a:ext>
            </a:extLst>
          </p:cNvPr>
          <p:cNvCxnSpPr>
            <a:cxnSpLocks/>
          </p:cNvCxnSpPr>
          <p:nvPr/>
        </p:nvCxnSpPr>
        <p:spPr>
          <a:xfrm>
            <a:off x="5029775" y="3991898"/>
            <a:ext cx="42712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BC252E-95E4-9D5D-D397-C07B6C202487}"/>
              </a:ext>
            </a:extLst>
          </p:cNvPr>
          <p:cNvCxnSpPr>
            <a:cxnSpLocks/>
          </p:cNvCxnSpPr>
          <p:nvPr/>
        </p:nvCxnSpPr>
        <p:spPr>
          <a:xfrm flipV="1">
            <a:off x="8238424" y="3729786"/>
            <a:ext cx="0" cy="3318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869851-6753-BE5C-29BB-47DE947DACA9}"/>
              </a:ext>
            </a:extLst>
          </p:cNvPr>
          <p:cNvCxnSpPr/>
          <p:nvPr/>
        </p:nvCxnSpPr>
        <p:spPr>
          <a:xfrm>
            <a:off x="7140617" y="4061625"/>
            <a:ext cx="11184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CD01B3-DC3B-D7E2-069F-D3171C431935}"/>
              </a:ext>
            </a:extLst>
          </p:cNvPr>
          <p:cNvCxnSpPr/>
          <p:nvPr/>
        </p:nvCxnSpPr>
        <p:spPr>
          <a:xfrm>
            <a:off x="7140617" y="2989007"/>
            <a:ext cx="7696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06BF53E-F881-CE8F-BF16-871651F3F7E6}"/>
              </a:ext>
            </a:extLst>
          </p:cNvPr>
          <p:cNvCxnSpPr>
            <a:stCxn id="10" idx="0"/>
            <a:endCxn id="12" idx="0"/>
          </p:cNvCxnSpPr>
          <p:nvPr/>
        </p:nvCxnSpPr>
        <p:spPr>
          <a:xfrm rot="16200000" flipH="1">
            <a:off x="7164949" y="1251515"/>
            <a:ext cx="159134" cy="1970168"/>
          </a:xfrm>
          <a:prstGeom prst="bentConnector3">
            <a:avLst>
              <a:gd name="adj1" fmla="val -1436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09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86E624-CA46-1C27-58EB-489D96BA52D5}"/>
              </a:ext>
            </a:extLst>
          </p:cNvPr>
          <p:cNvSpPr/>
          <p:nvPr/>
        </p:nvSpPr>
        <p:spPr>
          <a:xfrm>
            <a:off x="2875235" y="1783502"/>
            <a:ext cx="1317344" cy="186370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2396F649-A9D5-92DE-BF2F-C337E5B3FA8F}"/>
              </a:ext>
            </a:extLst>
          </p:cNvPr>
          <p:cNvSpPr/>
          <p:nvPr/>
        </p:nvSpPr>
        <p:spPr>
          <a:xfrm>
            <a:off x="2966246" y="4436831"/>
            <a:ext cx="983225" cy="100103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CD941374-E3A5-AC9D-4DA0-03496AED6E43}"/>
              </a:ext>
            </a:extLst>
          </p:cNvPr>
          <p:cNvSpPr/>
          <p:nvPr/>
        </p:nvSpPr>
        <p:spPr>
          <a:xfrm>
            <a:off x="4667275" y="1707445"/>
            <a:ext cx="1628837" cy="2045490"/>
          </a:xfrm>
          <a:prstGeom prst="round1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EFD4D7B5-1964-1D78-8665-59B780E658A1}"/>
              </a:ext>
            </a:extLst>
          </p:cNvPr>
          <p:cNvSpPr/>
          <p:nvPr/>
        </p:nvSpPr>
        <p:spPr>
          <a:xfrm>
            <a:off x="5081942" y="4389817"/>
            <a:ext cx="855406" cy="854513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EF72B-5C87-25DE-6DE5-C75EDB905413}"/>
              </a:ext>
            </a:extLst>
          </p:cNvPr>
          <p:cNvSpPr txBox="1"/>
          <p:nvPr/>
        </p:nvSpPr>
        <p:spPr>
          <a:xfrm>
            <a:off x="2966247" y="1420139"/>
            <a:ext cx="98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YOLOv8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BB3BF-C735-338B-4DDF-8AD8058D3D38}"/>
              </a:ext>
            </a:extLst>
          </p:cNvPr>
          <p:cNvSpPr txBox="1"/>
          <p:nvPr/>
        </p:nvSpPr>
        <p:spPr>
          <a:xfrm>
            <a:off x="3075485" y="1892883"/>
            <a:ext cx="1175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Conv</a:t>
            </a:r>
          </a:p>
          <a:p>
            <a:endParaRPr lang="en-IN" dirty="0"/>
          </a:p>
          <a:p>
            <a:r>
              <a:rPr lang="en-IN" dirty="0"/>
              <a:t>C2f</a:t>
            </a:r>
          </a:p>
          <a:p>
            <a:endParaRPr lang="en-IN" dirty="0"/>
          </a:p>
          <a:p>
            <a:r>
              <a:rPr lang="en-IN" dirty="0"/>
              <a:t>Detection Head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73C83-52E6-E67D-822F-668F6A6AE6E2}"/>
              </a:ext>
            </a:extLst>
          </p:cNvPr>
          <p:cNvSpPr txBox="1"/>
          <p:nvPr/>
        </p:nvSpPr>
        <p:spPr>
          <a:xfrm>
            <a:off x="4918561" y="2031382"/>
            <a:ext cx="1399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Conv2D</a:t>
            </a:r>
          </a:p>
          <a:p>
            <a:endParaRPr lang="en-IN" dirty="0"/>
          </a:p>
          <a:p>
            <a:r>
              <a:rPr lang="en-IN" dirty="0" err="1"/>
              <a:t>MBConv</a:t>
            </a:r>
            <a:endParaRPr lang="en-IN" dirty="0"/>
          </a:p>
          <a:p>
            <a:endParaRPr lang="en-IN" dirty="0"/>
          </a:p>
          <a:p>
            <a:r>
              <a:rPr lang="en-IN" dirty="0"/>
              <a:t>Max Pool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65776C3-C41A-2A03-E6AD-944E613FDE70}"/>
              </a:ext>
            </a:extLst>
          </p:cNvPr>
          <p:cNvSpPr/>
          <p:nvPr/>
        </p:nvSpPr>
        <p:spPr>
          <a:xfrm>
            <a:off x="2395438" y="2610047"/>
            <a:ext cx="430401" cy="1423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0E9F29-1993-89F6-98F2-63D687BB77C9}"/>
              </a:ext>
            </a:extLst>
          </p:cNvPr>
          <p:cNvSpPr/>
          <p:nvPr/>
        </p:nvSpPr>
        <p:spPr>
          <a:xfrm>
            <a:off x="4198357" y="2627701"/>
            <a:ext cx="430401" cy="1423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E974FF-F03A-C4CA-6AEE-9E7A2862E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778" y="1695595"/>
            <a:ext cx="1273248" cy="201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6B6593-395D-B348-0F5B-5BB0F64B8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7" y="1695595"/>
            <a:ext cx="1609950" cy="2486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7DACAA-2918-28CB-C2F9-793D6631735C}"/>
              </a:ext>
            </a:extLst>
          </p:cNvPr>
          <p:cNvSpPr txBox="1"/>
          <p:nvPr/>
        </p:nvSpPr>
        <p:spPr>
          <a:xfrm>
            <a:off x="2825839" y="5461212"/>
            <a:ext cx="1284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Cropped Bounding boxes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A7537E-C4C2-0BE2-3E85-FAD63568A27D}"/>
              </a:ext>
            </a:extLst>
          </p:cNvPr>
          <p:cNvSpPr txBox="1"/>
          <p:nvPr/>
        </p:nvSpPr>
        <p:spPr>
          <a:xfrm>
            <a:off x="4844176" y="5384267"/>
            <a:ext cx="145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Classified images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B5F2157-219F-3BF9-00C9-331BB1960312}"/>
              </a:ext>
            </a:extLst>
          </p:cNvPr>
          <p:cNvSpPr/>
          <p:nvPr/>
        </p:nvSpPr>
        <p:spPr>
          <a:xfrm>
            <a:off x="7032896" y="1920353"/>
            <a:ext cx="1840939" cy="172685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F6AB16D-4135-DC77-525D-C17F002304F8}"/>
              </a:ext>
            </a:extLst>
          </p:cNvPr>
          <p:cNvSpPr/>
          <p:nvPr/>
        </p:nvSpPr>
        <p:spPr>
          <a:xfrm>
            <a:off x="6423855" y="2659018"/>
            <a:ext cx="430401" cy="1423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ADA6C-844D-617E-C1B2-4F85121A188B}"/>
              </a:ext>
            </a:extLst>
          </p:cNvPr>
          <p:cNvCxnSpPr/>
          <p:nvPr/>
        </p:nvCxnSpPr>
        <p:spPr>
          <a:xfrm>
            <a:off x="3457858" y="3647209"/>
            <a:ext cx="0" cy="53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DA73DE-2EA2-B7F4-D526-486EC387B0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481693" y="3752935"/>
            <a:ext cx="1" cy="496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52AA6-256D-4520-BFA0-87C8A5E8CD11}"/>
              </a:ext>
            </a:extLst>
          </p:cNvPr>
          <p:cNvCxnSpPr>
            <a:cxnSpLocks/>
          </p:cNvCxnSpPr>
          <p:nvPr/>
        </p:nvCxnSpPr>
        <p:spPr>
          <a:xfrm>
            <a:off x="9066355" y="2774988"/>
            <a:ext cx="544264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BF7577-E73B-7D43-0CE1-23D732565853}"/>
              </a:ext>
            </a:extLst>
          </p:cNvPr>
          <p:cNvSpPr txBox="1"/>
          <p:nvPr/>
        </p:nvSpPr>
        <p:spPr>
          <a:xfrm>
            <a:off x="4599472" y="1296329"/>
            <a:ext cx="194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EfficientNET-B0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FCE21E-44A0-266B-7C90-CE3F5B233109}"/>
              </a:ext>
            </a:extLst>
          </p:cNvPr>
          <p:cNvSpPr txBox="1"/>
          <p:nvPr/>
        </p:nvSpPr>
        <p:spPr>
          <a:xfrm>
            <a:off x="528836" y="1235473"/>
            <a:ext cx="205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X-Ray 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91B0E1-06FF-9E85-3214-FEB6595DD389}"/>
              </a:ext>
            </a:extLst>
          </p:cNvPr>
          <p:cNvSpPr txBox="1"/>
          <p:nvPr/>
        </p:nvSpPr>
        <p:spPr>
          <a:xfrm>
            <a:off x="7190815" y="1483834"/>
            <a:ext cx="156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 Grad-CAM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ACF5BF-1F2A-1D5A-9A58-7ACB3C5B1BEA}"/>
              </a:ext>
            </a:extLst>
          </p:cNvPr>
          <p:cNvSpPr txBox="1"/>
          <p:nvPr/>
        </p:nvSpPr>
        <p:spPr>
          <a:xfrm>
            <a:off x="7307484" y="2031382"/>
            <a:ext cx="156635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Grad-CAM</a:t>
            </a:r>
          </a:p>
          <a:p>
            <a:pPr>
              <a:lnSpc>
                <a:spcPct val="150000"/>
              </a:lnSpc>
            </a:pPr>
            <a:r>
              <a:rPr lang="en-IN" dirty="0"/>
              <a:t>Grad-CAM ++</a:t>
            </a:r>
          </a:p>
          <a:p>
            <a:pPr>
              <a:lnSpc>
                <a:spcPct val="150000"/>
              </a:lnSpc>
            </a:pPr>
            <a:r>
              <a:rPr lang="en-IN" dirty="0"/>
              <a:t>Score-CAM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47F14B-8353-4BA8-24C9-8035EFC7103B}"/>
              </a:ext>
            </a:extLst>
          </p:cNvPr>
          <p:cNvCxnSpPr/>
          <p:nvPr/>
        </p:nvCxnSpPr>
        <p:spPr>
          <a:xfrm>
            <a:off x="2875235" y="2265680"/>
            <a:ext cx="132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EBEB28-3617-4F8E-1E63-FB726FDE743B}"/>
              </a:ext>
            </a:extLst>
          </p:cNvPr>
          <p:cNvCxnSpPr/>
          <p:nvPr/>
        </p:nvCxnSpPr>
        <p:spPr>
          <a:xfrm>
            <a:off x="2869457" y="2968798"/>
            <a:ext cx="132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BCC738-73F0-3C97-3C89-07834286D2EB}"/>
              </a:ext>
            </a:extLst>
          </p:cNvPr>
          <p:cNvCxnSpPr/>
          <p:nvPr/>
        </p:nvCxnSpPr>
        <p:spPr>
          <a:xfrm>
            <a:off x="4689033" y="2379980"/>
            <a:ext cx="1628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173D1D-B50F-20BE-0D0C-CFB2AF2B51A2}"/>
              </a:ext>
            </a:extLst>
          </p:cNvPr>
          <p:cNvCxnSpPr/>
          <p:nvPr/>
        </p:nvCxnSpPr>
        <p:spPr>
          <a:xfrm>
            <a:off x="4667274" y="3083098"/>
            <a:ext cx="1628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96AB40-91A9-E038-563E-A7A583014B8C}"/>
              </a:ext>
            </a:extLst>
          </p:cNvPr>
          <p:cNvCxnSpPr/>
          <p:nvPr/>
        </p:nvCxnSpPr>
        <p:spPr>
          <a:xfrm>
            <a:off x="7032896" y="2473036"/>
            <a:ext cx="1840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0032C8-6AA9-B097-4C54-7A92D1CC27A2}"/>
              </a:ext>
            </a:extLst>
          </p:cNvPr>
          <p:cNvCxnSpPr/>
          <p:nvPr/>
        </p:nvCxnSpPr>
        <p:spPr>
          <a:xfrm>
            <a:off x="7032896" y="2968798"/>
            <a:ext cx="18409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108FF2-DB1B-1ADF-D13B-DFC6F4F6A054}"/>
              </a:ext>
            </a:extLst>
          </p:cNvPr>
          <p:cNvSpPr txBox="1"/>
          <p:nvPr/>
        </p:nvSpPr>
        <p:spPr>
          <a:xfrm>
            <a:off x="9746778" y="3776088"/>
            <a:ext cx="1981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Grad CAM output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1405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deekshitha durga</dc:creator>
  <cp:lastModifiedBy>deekshitha durga</cp:lastModifiedBy>
  <cp:revision>2</cp:revision>
  <dcterms:created xsi:type="dcterms:W3CDTF">2025-06-25T06:54:21Z</dcterms:created>
  <dcterms:modified xsi:type="dcterms:W3CDTF">2025-06-26T12:27:38Z</dcterms:modified>
</cp:coreProperties>
</file>