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567A5-5D41-442F-BA83-7CD1D8D736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43EA6F-517C-48DD-BDD9-0283F0A5FDD4}">
      <dgm:prSet/>
      <dgm:spPr/>
      <dgm:t>
        <a:bodyPr/>
        <a:lstStyle/>
        <a:p>
          <a:r>
            <a:rPr lang="en-IN"/>
            <a:t>Deekshitha – Events</a:t>
          </a:r>
          <a:endParaRPr lang="en-US"/>
        </a:p>
      </dgm:t>
    </dgm:pt>
    <dgm:pt modelId="{F4A1BFED-8DA1-4411-AC94-7BAB9D120A23}" type="parTrans" cxnId="{14BA29A5-F78F-40BD-9EAE-3ED1CBBCA324}">
      <dgm:prSet/>
      <dgm:spPr/>
      <dgm:t>
        <a:bodyPr/>
        <a:lstStyle/>
        <a:p>
          <a:endParaRPr lang="en-US"/>
        </a:p>
      </dgm:t>
    </dgm:pt>
    <dgm:pt modelId="{75C61992-76E3-4DE8-A997-F9E34500CF97}" type="sibTrans" cxnId="{14BA29A5-F78F-40BD-9EAE-3ED1CBBCA324}">
      <dgm:prSet/>
      <dgm:spPr/>
      <dgm:t>
        <a:bodyPr/>
        <a:lstStyle/>
        <a:p>
          <a:endParaRPr lang="en-US"/>
        </a:p>
      </dgm:t>
    </dgm:pt>
    <dgm:pt modelId="{6565C019-09E7-47E5-B256-6A240E8BA95F}">
      <dgm:prSet/>
      <dgm:spPr/>
      <dgm:t>
        <a:bodyPr/>
        <a:lstStyle/>
        <a:p>
          <a:r>
            <a:rPr lang="en-IN"/>
            <a:t>Yaswanth – Movies</a:t>
          </a:r>
          <a:endParaRPr lang="en-US"/>
        </a:p>
      </dgm:t>
    </dgm:pt>
    <dgm:pt modelId="{705A8E38-0AA5-42F5-BE1A-622875364B02}" type="parTrans" cxnId="{4842871A-E012-4EF1-BFE7-7F4765995019}">
      <dgm:prSet/>
      <dgm:spPr/>
      <dgm:t>
        <a:bodyPr/>
        <a:lstStyle/>
        <a:p>
          <a:endParaRPr lang="en-US"/>
        </a:p>
      </dgm:t>
    </dgm:pt>
    <dgm:pt modelId="{C389CB95-9C3C-4302-822F-1BC15B8B7C6A}" type="sibTrans" cxnId="{4842871A-E012-4EF1-BFE7-7F4765995019}">
      <dgm:prSet/>
      <dgm:spPr/>
      <dgm:t>
        <a:bodyPr/>
        <a:lstStyle/>
        <a:p>
          <a:endParaRPr lang="en-US"/>
        </a:p>
      </dgm:t>
    </dgm:pt>
    <dgm:pt modelId="{E50352EE-52D3-4133-B154-FDE127126FB1}">
      <dgm:prSet/>
      <dgm:spPr/>
      <dgm:t>
        <a:bodyPr/>
        <a:lstStyle/>
        <a:p>
          <a:r>
            <a:rPr lang="en-IN"/>
            <a:t>Mohith – Customers</a:t>
          </a:r>
          <a:endParaRPr lang="en-US"/>
        </a:p>
      </dgm:t>
    </dgm:pt>
    <dgm:pt modelId="{017066C7-988A-43CC-B75B-CC6B045E68EB}" type="parTrans" cxnId="{857916FC-EB18-453B-92DD-016B9D06ABEA}">
      <dgm:prSet/>
      <dgm:spPr/>
      <dgm:t>
        <a:bodyPr/>
        <a:lstStyle/>
        <a:p>
          <a:endParaRPr lang="en-US"/>
        </a:p>
      </dgm:t>
    </dgm:pt>
    <dgm:pt modelId="{A6AD2949-A256-4DDD-A754-420855B25A36}" type="sibTrans" cxnId="{857916FC-EB18-453B-92DD-016B9D06ABEA}">
      <dgm:prSet/>
      <dgm:spPr/>
      <dgm:t>
        <a:bodyPr/>
        <a:lstStyle/>
        <a:p>
          <a:endParaRPr lang="en-US"/>
        </a:p>
      </dgm:t>
    </dgm:pt>
    <dgm:pt modelId="{98FAD302-9B3B-4A88-B1CF-4E950C3067B6}">
      <dgm:prSet/>
      <dgm:spPr/>
      <dgm:t>
        <a:bodyPr/>
        <a:lstStyle/>
        <a:p>
          <a:r>
            <a:rPr lang="en-IN"/>
            <a:t>Swetha - Theaters ,Seats</a:t>
          </a:r>
          <a:endParaRPr lang="en-US"/>
        </a:p>
      </dgm:t>
    </dgm:pt>
    <dgm:pt modelId="{FFB7F728-30B5-4BC9-88A5-57E04968AE34}" type="parTrans" cxnId="{B29A37AE-15A5-4E96-A322-FC59B076D1D9}">
      <dgm:prSet/>
      <dgm:spPr/>
      <dgm:t>
        <a:bodyPr/>
        <a:lstStyle/>
        <a:p>
          <a:endParaRPr lang="en-US"/>
        </a:p>
      </dgm:t>
    </dgm:pt>
    <dgm:pt modelId="{6BCA3F7B-4E10-468D-9222-3B91C409AA78}" type="sibTrans" cxnId="{B29A37AE-15A5-4E96-A322-FC59B076D1D9}">
      <dgm:prSet/>
      <dgm:spPr/>
      <dgm:t>
        <a:bodyPr/>
        <a:lstStyle/>
        <a:p>
          <a:endParaRPr lang="en-US"/>
        </a:p>
      </dgm:t>
    </dgm:pt>
    <dgm:pt modelId="{38A0594E-607B-4BC0-9B00-BF9C8D6A2D5D}" type="pres">
      <dgm:prSet presAssocID="{BE7567A5-5D41-442F-BA83-7CD1D8D73621}" presName="root" presStyleCnt="0">
        <dgm:presLayoutVars>
          <dgm:dir/>
          <dgm:resizeHandles val="exact"/>
        </dgm:presLayoutVars>
      </dgm:prSet>
      <dgm:spPr/>
    </dgm:pt>
    <dgm:pt modelId="{5146D3A9-197F-49DA-B746-66337B845A8A}" type="pres">
      <dgm:prSet presAssocID="{3D43EA6F-517C-48DD-BDD9-0283F0A5FDD4}" presName="compNode" presStyleCnt="0"/>
      <dgm:spPr/>
    </dgm:pt>
    <dgm:pt modelId="{77E01E83-1DDF-4F45-A90A-B9E5460A99F0}" type="pres">
      <dgm:prSet presAssocID="{3D43EA6F-517C-48DD-BDD9-0283F0A5FDD4}" presName="bgRect" presStyleLbl="bgShp" presStyleIdx="0" presStyleCnt="4"/>
      <dgm:spPr/>
    </dgm:pt>
    <dgm:pt modelId="{FEB51559-016F-4F47-AD9A-9754406D05BC}" type="pres">
      <dgm:prSet presAssocID="{3D43EA6F-517C-48DD-BDD9-0283F0A5FD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9E217A4D-F258-430E-84A4-4032BB3F73FD}" type="pres">
      <dgm:prSet presAssocID="{3D43EA6F-517C-48DD-BDD9-0283F0A5FDD4}" presName="spaceRect" presStyleCnt="0"/>
      <dgm:spPr/>
    </dgm:pt>
    <dgm:pt modelId="{963495E1-D4B5-4A60-B19F-3FF9344C7E5F}" type="pres">
      <dgm:prSet presAssocID="{3D43EA6F-517C-48DD-BDD9-0283F0A5FDD4}" presName="parTx" presStyleLbl="revTx" presStyleIdx="0" presStyleCnt="4">
        <dgm:presLayoutVars>
          <dgm:chMax val="0"/>
          <dgm:chPref val="0"/>
        </dgm:presLayoutVars>
      </dgm:prSet>
      <dgm:spPr/>
    </dgm:pt>
    <dgm:pt modelId="{9BF35687-2E4F-45F8-9509-5121B69C2393}" type="pres">
      <dgm:prSet presAssocID="{75C61992-76E3-4DE8-A997-F9E34500CF97}" presName="sibTrans" presStyleCnt="0"/>
      <dgm:spPr/>
    </dgm:pt>
    <dgm:pt modelId="{0822C3A5-71EB-4E6C-9B6A-F04C644C89E1}" type="pres">
      <dgm:prSet presAssocID="{6565C019-09E7-47E5-B256-6A240E8BA95F}" presName="compNode" presStyleCnt="0"/>
      <dgm:spPr/>
    </dgm:pt>
    <dgm:pt modelId="{97EC6B0A-6A1F-4B6C-BD05-2ABE8D3819C4}" type="pres">
      <dgm:prSet presAssocID="{6565C019-09E7-47E5-B256-6A240E8BA95F}" presName="bgRect" presStyleLbl="bgShp" presStyleIdx="1" presStyleCnt="4"/>
      <dgm:spPr/>
    </dgm:pt>
    <dgm:pt modelId="{054C61D2-0688-4C8B-A207-990EAC9DFF04}" type="pres">
      <dgm:prSet presAssocID="{6565C019-09E7-47E5-B256-6A240E8BA9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567309E-A5FC-449D-AB2E-26EFF6D5A1EC}" type="pres">
      <dgm:prSet presAssocID="{6565C019-09E7-47E5-B256-6A240E8BA95F}" presName="spaceRect" presStyleCnt="0"/>
      <dgm:spPr/>
    </dgm:pt>
    <dgm:pt modelId="{402A2AB0-0176-4F31-9EF8-9175A3E0EFB0}" type="pres">
      <dgm:prSet presAssocID="{6565C019-09E7-47E5-B256-6A240E8BA95F}" presName="parTx" presStyleLbl="revTx" presStyleIdx="1" presStyleCnt="4">
        <dgm:presLayoutVars>
          <dgm:chMax val="0"/>
          <dgm:chPref val="0"/>
        </dgm:presLayoutVars>
      </dgm:prSet>
      <dgm:spPr/>
    </dgm:pt>
    <dgm:pt modelId="{C4C0D8F3-7482-417D-9752-5C4989188E5D}" type="pres">
      <dgm:prSet presAssocID="{C389CB95-9C3C-4302-822F-1BC15B8B7C6A}" presName="sibTrans" presStyleCnt="0"/>
      <dgm:spPr/>
    </dgm:pt>
    <dgm:pt modelId="{9AB42746-FCC0-4008-856D-5DFAEE2AE6DF}" type="pres">
      <dgm:prSet presAssocID="{E50352EE-52D3-4133-B154-FDE127126FB1}" presName="compNode" presStyleCnt="0"/>
      <dgm:spPr/>
    </dgm:pt>
    <dgm:pt modelId="{05CEDBA3-5B96-4C98-9EDD-56C73F2900EA}" type="pres">
      <dgm:prSet presAssocID="{E50352EE-52D3-4133-B154-FDE127126FB1}" presName="bgRect" presStyleLbl="bgShp" presStyleIdx="2" presStyleCnt="4"/>
      <dgm:spPr/>
    </dgm:pt>
    <dgm:pt modelId="{429BF34B-CDE5-4DA0-B449-E52642E45E05}" type="pres">
      <dgm:prSet presAssocID="{E50352EE-52D3-4133-B154-FDE127126F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7705B9A-F3C8-4B50-99BB-E2D421F2541A}" type="pres">
      <dgm:prSet presAssocID="{E50352EE-52D3-4133-B154-FDE127126FB1}" presName="spaceRect" presStyleCnt="0"/>
      <dgm:spPr/>
    </dgm:pt>
    <dgm:pt modelId="{191239B6-D62A-4587-8218-8740D923DA01}" type="pres">
      <dgm:prSet presAssocID="{E50352EE-52D3-4133-B154-FDE127126FB1}" presName="parTx" presStyleLbl="revTx" presStyleIdx="2" presStyleCnt="4">
        <dgm:presLayoutVars>
          <dgm:chMax val="0"/>
          <dgm:chPref val="0"/>
        </dgm:presLayoutVars>
      </dgm:prSet>
      <dgm:spPr/>
    </dgm:pt>
    <dgm:pt modelId="{3C75CDE6-24C7-48E7-B6E7-9E4E4D8164E3}" type="pres">
      <dgm:prSet presAssocID="{A6AD2949-A256-4DDD-A754-420855B25A36}" presName="sibTrans" presStyleCnt="0"/>
      <dgm:spPr/>
    </dgm:pt>
    <dgm:pt modelId="{DE5AA3E5-1769-4F11-9E23-21AE80FDF712}" type="pres">
      <dgm:prSet presAssocID="{98FAD302-9B3B-4A88-B1CF-4E950C3067B6}" presName="compNode" presStyleCnt="0"/>
      <dgm:spPr/>
    </dgm:pt>
    <dgm:pt modelId="{5BD6F7CC-9F4B-48C3-8D99-7A5F49D69175}" type="pres">
      <dgm:prSet presAssocID="{98FAD302-9B3B-4A88-B1CF-4E950C3067B6}" presName="bgRect" presStyleLbl="bgShp" presStyleIdx="3" presStyleCnt="4"/>
      <dgm:spPr/>
    </dgm:pt>
    <dgm:pt modelId="{03C46B02-4A2A-4A82-8064-B8C0A12A96EC}" type="pres">
      <dgm:prSet presAssocID="{98FAD302-9B3B-4A88-B1CF-4E950C3067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A3C045E0-07F0-4372-B756-9570BA0DA1B0}" type="pres">
      <dgm:prSet presAssocID="{98FAD302-9B3B-4A88-B1CF-4E950C3067B6}" presName="spaceRect" presStyleCnt="0"/>
      <dgm:spPr/>
    </dgm:pt>
    <dgm:pt modelId="{0FAB66BB-40F3-4211-9C68-628B13A287A0}" type="pres">
      <dgm:prSet presAssocID="{98FAD302-9B3B-4A88-B1CF-4E950C3067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E96403-11B9-43FC-95A4-BD503DD0339D}" type="presOf" srcId="{BE7567A5-5D41-442F-BA83-7CD1D8D73621}" destId="{38A0594E-607B-4BC0-9B00-BF9C8D6A2D5D}" srcOrd="0" destOrd="0" presId="urn:microsoft.com/office/officeart/2018/2/layout/IconVerticalSolidList"/>
    <dgm:cxn modelId="{A0FC160A-EE59-46F1-AB1F-7CA2A481DED2}" type="presOf" srcId="{6565C019-09E7-47E5-B256-6A240E8BA95F}" destId="{402A2AB0-0176-4F31-9EF8-9175A3E0EFB0}" srcOrd="0" destOrd="0" presId="urn:microsoft.com/office/officeart/2018/2/layout/IconVerticalSolidList"/>
    <dgm:cxn modelId="{C5F34110-CE92-4368-AC31-1C5088E0C294}" type="presOf" srcId="{E50352EE-52D3-4133-B154-FDE127126FB1}" destId="{191239B6-D62A-4587-8218-8740D923DA01}" srcOrd="0" destOrd="0" presId="urn:microsoft.com/office/officeart/2018/2/layout/IconVerticalSolidList"/>
    <dgm:cxn modelId="{4842871A-E012-4EF1-BFE7-7F4765995019}" srcId="{BE7567A5-5D41-442F-BA83-7CD1D8D73621}" destId="{6565C019-09E7-47E5-B256-6A240E8BA95F}" srcOrd="1" destOrd="0" parTransId="{705A8E38-0AA5-42F5-BE1A-622875364B02}" sibTransId="{C389CB95-9C3C-4302-822F-1BC15B8B7C6A}"/>
    <dgm:cxn modelId="{09395750-243E-452C-99D0-B19BDC2468B5}" type="presOf" srcId="{98FAD302-9B3B-4A88-B1CF-4E950C3067B6}" destId="{0FAB66BB-40F3-4211-9C68-628B13A287A0}" srcOrd="0" destOrd="0" presId="urn:microsoft.com/office/officeart/2018/2/layout/IconVerticalSolidList"/>
    <dgm:cxn modelId="{14BA29A5-F78F-40BD-9EAE-3ED1CBBCA324}" srcId="{BE7567A5-5D41-442F-BA83-7CD1D8D73621}" destId="{3D43EA6F-517C-48DD-BDD9-0283F0A5FDD4}" srcOrd="0" destOrd="0" parTransId="{F4A1BFED-8DA1-4411-AC94-7BAB9D120A23}" sibTransId="{75C61992-76E3-4DE8-A997-F9E34500CF97}"/>
    <dgm:cxn modelId="{B29A37AE-15A5-4E96-A322-FC59B076D1D9}" srcId="{BE7567A5-5D41-442F-BA83-7CD1D8D73621}" destId="{98FAD302-9B3B-4A88-B1CF-4E950C3067B6}" srcOrd="3" destOrd="0" parTransId="{FFB7F728-30B5-4BC9-88A5-57E04968AE34}" sibTransId="{6BCA3F7B-4E10-468D-9222-3B91C409AA78}"/>
    <dgm:cxn modelId="{849B69BB-A44F-480F-9293-0581C66EC70E}" type="presOf" srcId="{3D43EA6F-517C-48DD-BDD9-0283F0A5FDD4}" destId="{963495E1-D4B5-4A60-B19F-3FF9344C7E5F}" srcOrd="0" destOrd="0" presId="urn:microsoft.com/office/officeart/2018/2/layout/IconVerticalSolidList"/>
    <dgm:cxn modelId="{857916FC-EB18-453B-92DD-016B9D06ABEA}" srcId="{BE7567A5-5D41-442F-BA83-7CD1D8D73621}" destId="{E50352EE-52D3-4133-B154-FDE127126FB1}" srcOrd="2" destOrd="0" parTransId="{017066C7-988A-43CC-B75B-CC6B045E68EB}" sibTransId="{A6AD2949-A256-4DDD-A754-420855B25A36}"/>
    <dgm:cxn modelId="{5A202642-C184-4B77-B71B-BDC115512CEE}" type="presParOf" srcId="{38A0594E-607B-4BC0-9B00-BF9C8D6A2D5D}" destId="{5146D3A9-197F-49DA-B746-66337B845A8A}" srcOrd="0" destOrd="0" presId="urn:microsoft.com/office/officeart/2018/2/layout/IconVerticalSolidList"/>
    <dgm:cxn modelId="{FC343BA3-766A-46A8-A94B-9CF3F3E86593}" type="presParOf" srcId="{5146D3A9-197F-49DA-B746-66337B845A8A}" destId="{77E01E83-1DDF-4F45-A90A-B9E5460A99F0}" srcOrd="0" destOrd="0" presId="urn:microsoft.com/office/officeart/2018/2/layout/IconVerticalSolidList"/>
    <dgm:cxn modelId="{39EFC36C-B600-471B-9B70-D6CAD99E6970}" type="presParOf" srcId="{5146D3A9-197F-49DA-B746-66337B845A8A}" destId="{FEB51559-016F-4F47-AD9A-9754406D05BC}" srcOrd="1" destOrd="0" presId="urn:microsoft.com/office/officeart/2018/2/layout/IconVerticalSolidList"/>
    <dgm:cxn modelId="{F56928AC-4BC4-4470-9316-5EB3DE973917}" type="presParOf" srcId="{5146D3A9-197F-49DA-B746-66337B845A8A}" destId="{9E217A4D-F258-430E-84A4-4032BB3F73FD}" srcOrd="2" destOrd="0" presId="urn:microsoft.com/office/officeart/2018/2/layout/IconVerticalSolidList"/>
    <dgm:cxn modelId="{2251C2F8-A74C-468E-872D-5E80818B0730}" type="presParOf" srcId="{5146D3A9-197F-49DA-B746-66337B845A8A}" destId="{963495E1-D4B5-4A60-B19F-3FF9344C7E5F}" srcOrd="3" destOrd="0" presId="urn:microsoft.com/office/officeart/2018/2/layout/IconVerticalSolidList"/>
    <dgm:cxn modelId="{F7B88E0D-560E-4DF8-92E9-D37D113C8B9B}" type="presParOf" srcId="{38A0594E-607B-4BC0-9B00-BF9C8D6A2D5D}" destId="{9BF35687-2E4F-45F8-9509-5121B69C2393}" srcOrd="1" destOrd="0" presId="urn:microsoft.com/office/officeart/2018/2/layout/IconVerticalSolidList"/>
    <dgm:cxn modelId="{CE49AFEE-F488-4C5F-BEE1-F5644B1C4BF6}" type="presParOf" srcId="{38A0594E-607B-4BC0-9B00-BF9C8D6A2D5D}" destId="{0822C3A5-71EB-4E6C-9B6A-F04C644C89E1}" srcOrd="2" destOrd="0" presId="urn:microsoft.com/office/officeart/2018/2/layout/IconVerticalSolidList"/>
    <dgm:cxn modelId="{14A56CB8-DF80-4654-B887-8BBAC6FF8379}" type="presParOf" srcId="{0822C3A5-71EB-4E6C-9B6A-F04C644C89E1}" destId="{97EC6B0A-6A1F-4B6C-BD05-2ABE8D3819C4}" srcOrd="0" destOrd="0" presId="urn:microsoft.com/office/officeart/2018/2/layout/IconVerticalSolidList"/>
    <dgm:cxn modelId="{8AA5C30D-3D37-451A-95F3-B54C200AAF20}" type="presParOf" srcId="{0822C3A5-71EB-4E6C-9B6A-F04C644C89E1}" destId="{054C61D2-0688-4C8B-A207-990EAC9DFF04}" srcOrd="1" destOrd="0" presId="urn:microsoft.com/office/officeart/2018/2/layout/IconVerticalSolidList"/>
    <dgm:cxn modelId="{18BA8F2D-FF69-4E5D-82F7-972BB0EE0D7E}" type="presParOf" srcId="{0822C3A5-71EB-4E6C-9B6A-F04C644C89E1}" destId="{B567309E-A5FC-449D-AB2E-26EFF6D5A1EC}" srcOrd="2" destOrd="0" presId="urn:microsoft.com/office/officeart/2018/2/layout/IconVerticalSolidList"/>
    <dgm:cxn modelId="{4CD23064-B930-4226-82BF-3A216939002A}" type="presParOf" srcId="{0822C3A5-71EB-4E6C-9B6A-F04C644C89E1}" destId="{402A2AB0-0176-4F31-9EF8-9175A3E0EFB0}" srcOrd="3" destOrd="0" presId="urn:microsoft.com/office/officeart/2018/2/layout/IconVerticalSolidList"/>
    <dgm:cxn modelId="{DC4D13BA-5C86-4FE6-97A1-28E8DBC19F22}" type="presParOf" srcId="{38A0594E-607B-4BC0-9B00-BF9C8D6A2D5D}" destId="{C4C0D8F3-7482-417D-9752-5C4989188E5D}" srcOrd="3" destOrd="0" presId="urn:microsoft.com/office/officeart/2018/2/layout/IconVerticalSolidList"/>
    <dgm:cxn modelId="{24F2E4C7-B85F-45F0-B74E-EBB977118AD8}" type="presParOf" srcId="{38A0594E-607B-4BC0-9B00-BF9C8D6A2D5D}" destId="{9AB42746-FCC0-4008-856D-5DFAEE2AE6DF}" srcOrd="4" destOrd="0" presId="urn:microsoft.com/office/officeart/2018/2/layout/IconVerticalSolidList"/>
    <dgm:cxn modelId="{1E1D0EC0-74E6-4838-B4A6-92309DD0E5B4}" type="presParOf" srcId="{9AB42746-FCC0-4008-856D-5DFAEE2AE6DF}" destId="{05CEDBA3-5B96-4C98-9EDD-56C73F2900EA}" srcOrd="0" destOrd="0" presId="urn:microsoft.com/office/officeart/2018/2/layout/IconVerticalSolidList"/>
    <dgm:cxn modelId="{B18CD2DC-77FA-4732-B12D-E50DACF72962}" type="presParOf" srcId="{9AB42746-FCC0-4008-856D-5DFAEE2AE6DF}" destId="{429BF34B-CDE5-4DA0-B449-E52642E45E05}" srcOrd="1" destOrd="0" presId="urn:microsoft.com/office/officeart/2018/2/layout/IconVerticalSolidList"/>
    <dgm:cxn modelId="{5D204DEA-8ECD-43D6-A9A2-8EC1362AABBD}" type="presParOf" srcId="{9AB42746-FCC0-4008-856D-5DFAEE2AE6DF}" destId="{C7705B9A-F3C8-4B50-99BB-E2D421F2541A}" srcOrd="2" destOrd="0" presId="urn:microsoft.com/office/officeart/2018/2/layout/IconVerticalSolidList"/>
    <dgm:cxn modelId="{0AE3D3D7-8A1B-4152-B847-72DA63B1213A}" type="presParOf" srcId="{9AB42746-FCC0-4008-856D-5DFAEE2AE6DF}" destId="{191239B6-D62A-4587-8218-8740D923DA01}" srcOrd="3" destOrd="0" presId="urn:microsoft.com/office/officeart/2018/2/layout/IconVerticalSolidList"/>
    <dgm:cxn modelId="{9F139A89-D9E6-42E9-B02E-4D57C29B0524}" type="presParOf" srcId="{38A0594E-607B-4BC0-9B00-BF9C8D6A2D5D}" destId="{3C75CDE6-24C7-48E7-B6E7-9E4E4D8164E3}" srcOrd="5" destOrd="0" presId="urn:microsoft.com/office/officeart/2018/2/layout/IconVerticalSolidList"/>
    <dgm:cxn modelId="{BBCA73BC-CE45-4947-991B-8373A4462F1B}" type="presParOf" srcId="{38A0594E-607B-4BC0-9B00-BF9C8D6A2D5D}" destId="{DE5AA3E5-1769-4F11-9E23-21AE80FDF712}" srcOrd="6" destOrd="0" presId="urn:microsoft.com/office/officeart/2018/2/layout/IconVerticalSolidList"/>
    <dgm:cxn modelId="{B0A22D53-A142-45CC-A9A6-2DD5CB400717}" type="presParOf" srcId="{DE5AA3E5-1769-4F11-9E23-21AE80FDF712}" destId="{5BD6F7CC-9F4B-48C3-8D99-7A5F49D69175}" srcOrd="0" destOrd="0" presId="urn:microsoft.com/office/officeart/2018/2/layout/IconVerticalSolidList"/>
    <dgm:cxn modelId="{88C15059-755D-494B-BC79-C104690BFD3D}" type="presParOf" srcId="{DE5AA3E5-1769-4F11-9E23-21AE80FDF712}" destId="{03C46B02-4A2A-4A82-8064-B8C0A12A96EC}" srcOrd="1" destOrd="0" presId="urn:microsoft.com/office/officeart/2018/2/layout/IconVerticalSolidList"/>
    <dgm:cxn modelId="{4B50727C-0B80-4148-8B1F-9FFE435E9841}" type="presParOf" srcId="{DE5AA3E5-1769-4F11-9E23-21AE80FDF712}" destId="{A3C045E0-07F0-4372-B756-9570BA0DA1B0}" srcOrd="2" destOrd="0" presId="urn:microsoft.com/office/officeart/2018/2/layout/IconVerticalSolidList"/>
    <dgm:cxn modelId="{1F5F183C-BCFA-4A17-BE8B-5E7EE95A3EE8}" type="presParOf" srcId="{DE5AA3E5-1769-4F11-9E23-21AE80FDF712}" destId="{0FAB66BB-40F3-4211-9C68-628B13A287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01E83-1DDF-4F45-A90A-B9E5460A99F0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51559-016F-4F47-AD9A-9754406D05BC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495E1-D4B5-4A60-B19F-3FF9344C7E5F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Deekshitha – Events</a:t>
          </a:r>
          <a:endParaRPr lang="en-US" sz="2200" kern="1200"/>
        </a:p>
      </dsp:txBody>
      <dsp:txXfrm>
        <a:off x="1227274" y="2096"/>
        <a:ext cx="5683112" cy="1062575"/>
      </dsp:txXfrm>
    </dsp:sp>
    <dsp:sp modelId="{97EC6B0A-6A1F-4B6C-BD05-2ABE8D3819C4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C61D2-0688-4C8B-A207-990EAC9DFF04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A2AB0-0176-4F31-9EF8-9175A3E0EFB0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Yaswanth – Movies</a:t>
          </a:r>
          <a:endParaRPr lang="en-US" sz="2200" kern="1200"/>
        </a:p>
      </dsp:txBody>
      <dsp:txXfrm>
        <a:off x="1227274" y="1330315"/>
        <a:ext cx="5683112" cy="1062575"/>
      </dsp:txXfrm>
    </dsp:sp>
    <dsp:sp modelId="{05CEDBA3-5B96-4C98-9EDD-56C73F2900EA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BF34B-CDE5-4DA0-B449-E52642E45E05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239B6-D62A-4587-8218-8740D923DA01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Mohith – Customers</a:t>
          </a:r>
          <a:endParaRPr lang="en-US" sz="2200" kern="1200"/>
        </a:p>
      </dsp:txBody>
      <dsp:txXfrm>
        <a:off x="1227274" y="2658534"/>
        <a:ext cx="5683112" cy="1062575"/>
      </dsp:txXfrm>
    </dsp:sp>
    <dsp:sp modelId="{5BD6F7CC-9F4B-48C3-8D99-7A5F49D69175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46B02-4A2A-4A82-8064-B8C0A12A96EC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B66BB-40F3-4211-9C68-628B13A287A0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Swetha - Theaters ,Seats</a:t>
          </a:r>
          <a:endParaRPr lang="en-US" sz="2200" kern="1200"/>
        </a:p>
      </dsp:txBody>
      <dsp:txXfrm>
        <a:off x="1227274" y="3986753"/>
        <a:ext cx="5683112" cy="106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518" y="587839"/>
            <a:ext cx="5319554" cy="354605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777777"/>
                </a:solidFill>
                <a:effectLst/>
                <a:latin typeface="Roboto" panose="020B0604020202020204" pitchFamily="2" charset="0"/>
              </a:rPr>
              <a:t>Movie Ticket Booking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5462000" cy="1935845"/>
          </a:xfrm>
        </p:spPr>
        <p:txBody>
          <a:bodyPr>
            <a:normAutofit/>
          </a:bodyPr>
          <a:lstStyle/>
          <a:p>
            <a:pPr algn="l" rtl="0"/>
            <a:r>
              <a:rPr lang="en-IN" sz="1800" b="0" i="0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Gontla</a:t>
            </a:r>
            <a:r>
              <a:rPr lang="en-IN" sz="1800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1800" b="0" i="0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Lakshmisrinivasa</a:t>
            </a:r>
            <a:r>
              <a:rPr lang="en-IN" sz="1800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1800" b="0" i="0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Yaswanth</a:t>
            </a:r>
            <a:endParaRPr lang="en-IN" sz="1800" b="0" i="0" dirty="0">
              <a:solidFill>
                <a:srgbClr val="777777"/>
              </a:solidFill>
              <a:effectLst/>
              <a:latin typeface="Roboto" panose="02000000000000000000" pitchFamily="2" charset="0"/>
            </a:endParaRPr>
          </a:p>
          <a:p>
            <a:pPr algn="l" rtl="0"/>
            <a:r>
              <a:rPr lang="en-IN" sz="1800" b="0" i="0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Mohith</a:t>
            </a:r>
            <a:r>
              <a:rPr lang="en-IN" sz="1800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1800" b="0" i="0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Bolla</a:t>
            </a:r>
            <a:endParaRPr lang="en-IN" sz="1800" b="0" i="0" dirty="0">
              <a:solidFill>
                <a:srgbClr val="777777"/>
              </a:solidFill>
              <a:effectLst/>
              <a:latin typeface="Roboto" panose="02000000000000000000" pitchFamily="2" charset="0"/>
            </a:endParaRPr>
          </a:p>
          <a:p>
            <a:pPr algn="l" rtl="0"/>
            <a:r>
              <a:rPr lang="en-IN" sz="1800" b="0" i="0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Pallapothu</a:t>
            </a:r>
            <a:r>
              <a:rPr lang="en-IN" sz="1800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1800" b="0" i="0" dirty="0" err="1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Deekshitha</a:t>
            </a:r>
            <a:endParaRPr lang="en-IN" sz="1800" b="0" i="0" dirty="0">
              <a:solidFill>
                <a:srgbClr val="777777"/>
              </a:solidFill>
              <a:effectLst/>
              <a:latin typeface="Roboto" panose="02000000000000000000" pitchFamily="2" charset="0"/>
            </a:endParaRPr>
          </a:p>
          <a:p>
            <a:pPr algn="l" rtl="0"/>
            <a:r>
              <a:rPr lang="en-IN" sz="1800" b="0" i="0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Swetha Moorthy Krishnan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Beans Class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0C8C37-4962-47EE-8E6E-0CE581469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99" y="1240379"/>
            <a:ext cx="6912217" cy="3853560"/>
          </a:xfrm>
          <a:prstGeom prst="rect">
            <a:avLst/>
          </a:prstGeom>
        </p:spPr>
      </p:pic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B1C3-DD22-4C46-BB5D-55F419F6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IN" dirty="0"/>
              <a:t>Works Assigned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5CA2B61-4F07-414F-BB69-B26AB6379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45029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75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06030-765B-46D0-AB99-C49D7BAC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Service Classes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6818E18-C28E-44C4-B6AC-8BF96EE49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205817"/>
            <a:ext cx="6912217" cy="392268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2297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{CBE331E7-B549-47D2-A017-0319DD9065B0}tf11437505_win32</Template>
  <TotalTime>51</TotalTime>
  <Words>34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Georgia Pro Cond Light</vt:lpstr>
      <vt:lpstr>Roboto</vt:lpstr>
      <vt:lpstr>Speak Pro</vt:lpstr>
      <vt:lpstr>RetrospectVTI</vt:lpstr>
      <vt:lpstr>Movie Ticket Booking App</vt:lpstr>
      <vt:lpstr>Beans Class</vt:lpstr>
      <vt:lpstr>Works Assigned</vt:lpstr>
      <vt:lpstr>Service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App</dc:title>
  <dc:creator>A YASWANTH</dc:creator>
  <cp:lastModifiedBy>A YASWANTH</cp:lastModifiedBy>
  <cp:revision>2</cp:revision>
  <dcterms:created xsi:type="dcterms:W3CDTF">2022-02-11T09:01:19Z</dcterms:created>
  <dcterms:modified xsi:type="dcterms:W3CDTF">2022-02-11T09:52:39Z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