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6" r:id="rId14"/>
    <p:sldId id="262" r:id="rId15"/>
  </p:sldIdLst>
  <p:sldSz cx="12192000" cy="6858000"/>
  <p:notesSz cx="6858000" cy="9144000"/>
  <p:embeddedFontLs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a reddy" userId="e7caf0ca461f6b1e" providerId="LiveId" clId="{A6A3E5CD-66D0-4103-B853-365B9F1BEDBF}"/>
    <pc:docChg chg="undo custSel delSld modSld">
      <pc:chgData name="deekshitha reddy" userId="e7caf0ca461f6b1e" providerId="LiveId" clId="{A6A3E5CD-66D0-4103-B853-365B9F1BEDBF}" dt="2024-05-31T17:11:48.613" v="32" actId="2696"/>
      <pc:docMkLst>
        <pc:docMk/>
      </pc:docMkLst>
      <pc:sldChg chg="setBg">
        <pc:chgData name="deekshitha reddy" userId="e7caf0ca461f6b1e" providerId="LiveId" clId="{A6A3E5CD-66D0-4103-B853-365B9F1BEDBF}" dt="2024-05-31T17:11:19.379" v="28"/>
        <pc:sldMkLst>
          <pc:docMk/>
          <pc:sldMk cId="0" sldId="257"/>
        </pc:sldMkLst>
      </pc:sldChg>
      <pc:sldChg chg="delSp modSp mod">
        <pc:chgData name="deekshitha reddy" userId="e7caf0ca461f6b1e" providerId="LiveId" clId="{A6A3E5CD-66D0-4103-B853-365B9F1BEDBF}" dt="2024-05-31T17:09:16.250" v="12" actId="21"/>
        <pc:sldMkLst>
          <pc:docMk/>
          <pc:sldMk cId="3738575015" sldId="265"/>
        </pc:sldMkLst>
        <pc:spChg chg="del mod">
          <ac:chgData name="deekshitha reddy" userId="e7caf0ca461f6b1e" providerId="LiveId" clId="{A6A3E5CD-66D0-4103-B853-365B9F1BEDBF}" dt="2024-05-31T17:09:16.250" v="12" actId="21"/>
          <ac:spMkLst>
            <pc:docMk/>
            <pc:sldMk cId="3738575015" sldId="265"/>
            <ac:spMk id="17" creationId="{EB1B5720-F4C5-41FE-8C46-5F55E36CB5B9}"/>
          </ac:spMkLst>
        </pc:spChg>
      </pc:sldChg>
      <pc:sldChg chg="delSp modSp mod">
        <pc:chgData name="deekshitha reddy" userId="e7caf0ca461f6b1e" providerId="LiveId" clId="{A6A3E5CD-66D0-4103-B853-365B9F1BEDBF}" dt="2024-05-31T17:09:23.606" v="14" actId="21"/>
        <pc:sldMkLst>
          <pc:docMk/>
          <pc:sldMk cId="343952570" sldId="266"/>
        </pc:sldMkLst>
        <pc:spChg chg="del mod">
          <ac:chgData name="deekshitha reddy" userId="e7caf0ca461f6b1e" providerId="LiveId" clId="{A6A3E5CD-66D0-4103-B853-365B9F1BEDBF}" dt="2024-05-31T17:09:23.606" v="14" actId="21"/>
          <ac:spMkLst>
            <pc:docMk/>
            <pc:sldMk cId="343952570" sldId="266"/>
            <ac:spMk id="17" creationId="{EB1B5720-F4C5-41FE-8C46-5F55E36CB5B9}"/>
          </ac:spMkLst>
        </pc:spChg>
      </pc:sldChg>
      <pc:sldChg chg="delSp modSp mod">
        <pc:chgData name="deekshitha reddy" userId="e7caf0ca461f6b1e" providerId="LiveId" clId="{A6A3E5CD-66D0-4103-B853-365B9F1BEDBF}" dt="2024-05-31T17:09:29.643" v="16" actId="21"/>
        <pc:sldMkLst>
          <pc:docMk/>
          <pc:sldMk cId="947291506" sldId="267"/>
        </pc:sldMkLst>
        <pc:spChg chg="del mod">
          <ac:chgData name="deekshitha reddy" userId="e7caf0ca461f6b1e" providerId="LiveId" clId="{A6A3E5CD-66D0-4103-B853-365B9F1BEDBF}" dt="2024-05-31T17:09:29.643" v="16" actId="21"/>
          <ac:spMkLst>
            <pc:docMk/>
            <pc:sldMk cId="947291506" sldId="267"/>
            <ac:spMk id="17" creationId="{EB1B5720-F4C5-41FE-8C46-5F55E36CB5B9}"/>
          </ac:spMkLst>
        </pc:spChg>
      </pc:sldChg>
      <pc:sldChg chg="delSp modSp mod">
        <pc:chgData name="deekshitha reddy" userId="e7caf0ca461f6b1e" providerId="LiveId" clId="{A6A3E5CD-66D0-4103-B853-365B9F1BEDBF}" dt="2024-05-31T17:09:35.268" v="18" actId="21"/>
        <pc:sldMkLst>
          <pc:docMk/>
          <pc:sldMk cId="1611712521" sldId="268"/>
        </pc:sldMkLst>
        <pc:spChg chg="del mod">
          <ac:chgData name="deekshitha reddy" userId="e7caf0ca461f6b1e" providerId="LiveId" clId="{A6A3E5CD-66D0-4103-B853-365B9F1BEDBF}" dt="2024-05-31T17:09:35.268" v="18" actId="21"/>
          <ac:spMkLst>
            <pc:docMk/>
            <pc:sldMk cId="1611712521" sldId="268"/>
            <ac:spMk id="17" creationId="{EB1B5720-F4C5-41FE-8C46-5F55E36CB5B9}"/>
          </ac:spMkLst>
        </pc:spChg>
      </pc:sldChg>
      <pc:sldChg chg="delSp mod">
        <pc:chgData name="deekshitha reddy" userId="e7caf0ca461f6b1e" providerId="LiveId" clId="{A6A3E5CD-66D0-4103-B853-365B9F1BEDBF}" dt="2024-05-31T17:09:39.690" v="19" actId="21"/>
        <pc:sldMkLst>
          <pc:docMk/>
          <pc:sldMk cId="1611569952" sldId="269"/>
        </pc:sldMkLst>
        <pc:spChg chg="del">
          <ac:chgData name="deekshitha reddy" userId="e7caf0ca461f6b1e" providerId="LiveId" clId="{A6A3E5CD-66D0-4103-B853-365B9F1BEDBF}" dt="2024-05-31T17:09:39.690" v="19" actId="21"/>
          <ac:spMkLst>
            <pc:docMk/>
            <pc:sldMk cId="1611569952" sldId="269"/>
            <ac:spMk id="17" creationId="{EB1B5720-F4C5-41FE-8C46-5F55E36CB5B9}"/>
          </ac:spMkLst>
        </pc:spChg>
      </pc:sldChg>
      <pc:sldChg chg="delSp modSp mod">
        <pc:chgData name="deekshitha reddy" userId="e7caf0ca461f6b1e" providerId="LiveId" clId="{A6A3E5CD-66D0-4103-B853-365B9F1BEDBF}" dt="2024-05-31T17:10:11.537" v="21" actId="21"/>
        <pc:sldMkLst>
          <pc:docMk/>
          <pc:sldMk cId="2003066899" sldId="270"/>
        </pc:sldMkLst>
        <pc:spChg chg="del mod">
          <ac:chgData name="deekshitha reddy" userId="e7caf0ca461f6b1e" providerId="LiveId" clId="{A6A3E5CD-66D0-4103-B853-365B9F1BEDBF}" dt="2024-05-31T17:10:11.537" v="21" actId="21"/>
          <ac:spMkLst>
            <pc:docMk/>
            <pc:sldMk cId="2003066899" sldId="270"/>
            <ac:spMk id="17" creationId="{EB1B5720-F4C5-41FE-8C46-5F55E36CB5B9}"/>
          </ac:spMkLst>
        </pc:spChg>
      </pc:sldChg>
      <pc:sldChg chg="del">
        <pc:chgData name="deekshitha reddy" userId="e7caf0ca461f6b1e" providerId="LiveId" clId="{A6A3E5CD-66D0-4103-B853-365B9F1BEDBF}" dt="2024-05-31T17:11:47.465" v="31" actId="2696"/>
        <pc:sldMkLst>
          <pc:docMk/>
          <pc:sldMk cId="3069912665" sldId="271"/>
        </pc:sldMkLst>
      </pc:sldChg>
      <pc:sldChg chg="del">
        <pc:chgData name="deekshitha reddy" userId="e7caf0ca461f6b1e" providerId="LiveId" clId="{A6A3E5CD-66D0-4103-B853-365B9F1BEDBF}" dt="2024-05-31T17:11:48.613" v="32" actId="2696"/>
        <pc:sldMkLst>
          <pc:docMk/>
          <pc:sldMk cId="3941888530" sldId="272"/>
        </pc:sldMkLst>
      </pc:sldChg>
      <pc:sldChg chg="delSp modSp del mod">
        <pc:chgData name="deekshitha reddy" userId="e7caf0ca461f6b1e" providerId="LiveId" clId="{A6A3E5CD-66D0-4103-B853-365B9F1BEDBF}" dt="2024-05-31T17:11:42.869" v="30" actId="2696"/>
        <pc:sldMkLst>
          <pc:docMk/>
          <pc:sldMk cId="2465168908" sldId="273"/>
        </pc:sldMkLst>
        <pc:spChg chg="del mod">
          <ac:chgData name="deekshitha reddy" userId="e7caf0ca461f6b1e" providerId="LiveId" clId="{A6A3E5CD-66D0-4103-B853-365B9F1BEDBF}" dt="2024-05-31T17:08:49.493" v="8" actId="21"/>
          <ac:spMkLst>
            <pc:docMk/>
            <pc:sldMk cId="2465168908" sldId="273"/>
            <ac:spMk id="17" creationId="{EB1B5720-F4C5-41FE-8C46-5F55E36CB5B9}"/>
          </ac:spMkLst>
        </pc:spChg>
        <pc:picChg chg="mod">
          <ac:chgData name="deekshitha reddy" userId="e7caf0ca461f6b1e" providerId="LiveId" clId="{A6A3E5CD-66D0-4103-B853-365B9F1BEDBF}" dt="2024-05-31T17:09:04.438" v="10" actId="1076"/>
          <ac:picMkLst>
            <pc:docMk/>
            <pc:sldMk cId="2465168908" sldId="273"/>
            <ac:picMk id="3" creationId="{A86639CD-F405-424A-A712-DFE91956391C}"/>
          </ac:picMkLst>
        </pc:picChg>
      </pc:sldChg>
      <pc:sldChg chg="delSp mod">
        <pc:chgData name="deekshitha reddy" userId="e7caf0ca461f6b1e" providerId="LiveId" clId="{A6A3E5CD-66D0-4103-B853-365B9F1BEDBF}" dt="2024-05-31T17:10:38.628" v="25" actId="21"/>
        <pc:sldMkLst>
          <pc:docMk/>
          <pc:sldMk cId="2711287820" sldId="274"/>
        </pc:sldMkLst>
        <pc:spChg chg="del">
          <ac:chgData name="deekshitha reddy" userId="e7caf0ca461f6b1e" providerId="LiveId" clId="{A6A3E5CD-66D0-4103-B853-365B9F1BEDBF}" dt="2024-05-31T17:10:38.628" v="25" actId="21"/>
          <ac:spMkLst>
            <pc:docMk/>
            <pc:sldMk cId="2711287820" sldId="274"/>
            <ac:spMk id="17" creationId="{EB1B5720-F4C5-41FE-8C46-5F55E36CB5B9}"/>
          </ac:spMkLst>
        </pc:spChg>
      </pc:sldChg>
      <pc:sldChg chg="del">
        <pc:chgData name="deekshitha reddy" userId="e7caf0ca461f6b1e" providerId="LiveId" clId="{A6A3E5CD-66D0-4103-B853-365B9F1BEDBF}" dt="2024-05-31T17:11:38.559" v="29" actId="2696"/>
        <pc:sldMkLst>
          <pc:docMk/>
          <pc:sldMk cId="3290337766" sldId="275"/>
        </pc:sldMkLst>
      </pc:sldChg>
      <pc:sldChg chg="addSp delSp mod">
        <pc:chgData name="deekshitha reddy" userId="e7caf0ca461f6b1e" providerId="LiveId" clId="{A6A3E5CD-66D0-4103-B853-365B9F1BEDBF}" dt="2024-05-31T17:10:31.928" v="24" actId="21"/>
        <pc:sldMkLst>
          <pc:docMk/>
          <pc:sldMk cId="3231231952" sldId="276"/>
        </pc:sldMkLst>
        <pc:spChg chg="add del">
          <ac:chgData name="deekshitha reddy" userId="e7caf0ca461f6b1e" providerId="LiveId" clId="{A6A3E5CD-66D0-4103-B853-365B9F1BEDBF}" dt="2024-05-31T17:10:27.758" v="23" actId="21"/>
          <ac:spMkLst>
            <pc:docMk/>
            <pc:sldMk cId="3231231952" sldId="276"/>
            <ac:spMk id="12" creationId="{9059AD7F-DD3B-4FF7-ACDC-3EC9A863B739}"/>
          </ac:spMkLst>
        </pc:spChg>
        <pc:spChg chg="del">
          <ac:chgData name="deekshitha reddy" userId="e7caf0ca461f6b1e" providerId="LiveId" clId="{A6A3E5CD-66D0-4103-B853-365B9F1BEDBF}" dt="2024-05-31T17:10:31.928" v="24" actId="21"/>
          <ac:spMkLst>
            <pc:docMk/>
            <pc:sldMk cId="3231231952" sldId="276"/>
            <ac:spMk id="17" creationId="{EB1B5720-F4C5-41FE-8C46-5F55E36CB5B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71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70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49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08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849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39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3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52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0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688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458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352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53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387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102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Analyzing Amazon Sales Data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56AD8-53C9-42A4-BEC0-DC58B941F0EA}"/>
              </a:ext>
            </a:extLst>
          </p:cNvPr>
          <p:cNvSpPr txBox="1"/>
          <p:nvPr/>
        </p:nvSpPr>
        <p:spPr>
          <a:xfrm>
            <a:off x="2380343" y="4978400"/>
            <a:ext cx="8186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oppins"/>
                <a:ea typeface="Poppins"/>
                <a:cs typeface="Poppins"/>
                <a:sym typeface="Poppins"/>
              </a:rPr>
              <a:t>Amazon is </a:t>
            </a:r>
            <a:r>
              <a:rPr lang="en-IN" sz="2000" b="0" i="0" dirty="0">
                <a:latin typeface="Poppins"/>
                <a:ea typeface="Poppins"/>
                <a:cs typeface="Poppins"/>
                <a:sym typeface="Poppins"/>
              </a:rPr>
              <a:t>one of the leading E-commerce platform where users can buy millions of products from a lot of categories.</a:t>
            </a:r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64F027B4-5A56-485C-9757-A59D97365A8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D2700-3D69-48CB-85FC-BDB03FB8A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7" t="44230" r="9459" b="12574"/>
          <a:stretch/>
        </p:blipFill>
        <p:spPr>
          <a:xfrm>
            <a:off x="288294" y="2030049"/>
            <a:ext cx="11085272" cy="31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6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9DE0B4B5-C3BC-402A-AB58-06BCA59D853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91EDD-1769-40DD-ACA6-D720A05F8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9" t="16236" r="18117" b="13633"/>
          <a:stretch/>
        </p:blipFill>
        <p:spPr>
          <a:xfrm>
            <a:off x="1167491" y="1583159"/>
            <a:ext cx="8444516" cy="48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6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4B908C65-5DC3-434F-86EF-5A7B69D1E76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total sales is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$137.35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million out of which total profit is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$44.17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million.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average profit margin and unit price is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$32.16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$276.76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“H”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order priority gave the highest sales, which means people need their products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“Cosmetics”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products gave the highest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Majority of people still prefer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“Offline Channel”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for buying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year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2012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has seen the highest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Sub-Saharan Africa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region has seen the highest sales</a:t>
            </a:r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CA06792A-7182-4700-BE30-69DF15D0C70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867232" y="1556524"/>
            <a:ext cx="1011490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Fruits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has generated the least profit of all item types which is only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$120.50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thousands. It is advisable to understand the customer needs, adjust the price and analyse the local preference. </a:t>
            </a:r>
          </a:p>
          <a:p>
            <a:endParaRPr lang="en-IN"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North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America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Region has generated the least profit by selling only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Personal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Care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Household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Items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through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Offline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Channel. Try to promote products other than both these item types through Online Channel by giving some discounts. Do some survey to find local people’s preferences.</a:t>
            </a:r>
          </a:p>
          <a:p>
            <a:endParaRPr lang="en-IN"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Meat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is the least sold item type with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thousands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units sold in Australia and Oceania and Sub-Saharan Africa Region using only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Online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Channel. Consider selling different kinds of meat products and adjust the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Household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Items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Cosmetic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Products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sold the most through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Offline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Online</a:t>
            </a:r>
            <a:r>
              <a:rPr lang="en-I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Channels respectively. Enhance physical stores with attractive displays and promotions for Household Items. Run targeted ads and make the website more user friendly for Cosmetic products.</a:t>
            </a:r>
          </a:p>
        </p:txBody>
      </p:sp>
    </p:spTree>
    <p:extLst>
      <p:ext uri="{BB962C8B-B14F-4D97-AF65-F5344CB8AC3E}">
        <p14:creationId xmlns:p14="http://schemas.microsoft.com/office/powerpoint/2010/main" val="323123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46749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calculate total sales, total profit, average profit margin and average unit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find which order priority gave highest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find which is the bestseller Item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find which mode of channel generated maximum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find yearly total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find total sales and total profit by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find the number of units sold of a particular item 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95BE64D2-C7C4-41E1-86B4-85D56445D3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E53F238-FE19-4119-B3FB-1B061B50FFA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Amazon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Sales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Data.csv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of sales of products during the timespan of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2010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2017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A85D22D-A818-44C0-AAA9-0A85CEFB2A5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There were no Null values or blank fields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in ‘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Order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Date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and ‘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Ship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Date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columns are in String datatype. So we converted them to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datetime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datatype using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Python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Most of the values in ‘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Total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Revenue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’, ‘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Total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Cost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and ‘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Total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Profit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columns are written with two decimal places, so we make sure that each value in these columns have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two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decimal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places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by using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cs typeface="Poppins"/>
                <a:sym typeface="Poppins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1B1330E1-710D-4F51-A4C2-0A386C772BB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" name="Google Shape;196;p2">
            <a:extLst>
              <a:ext uri="{FF2B5EF4-FFF2-40B4-BE49-F238E27FC236}">
                <a16:creationId xmlns:a16="http://schemas.microsoft.com/office/drawing/2014/main" id="{241C5CB3-3D46-4795-954E-422FA756AD02}"/>
              </a:ext>
            </a:extLst>
          </p:cNvPr>
          <p:cNvSpPr txBox="1">
            <a:spLocks/>
          </p:cNvSpPr>
          <p:nvPr/>
        </p:nvSpPr>
        <p:spPr>
          <a:xfrm>
            <a:off x="8043722" y="1739322"/>
            <a:ext cx="2719563" cy="4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n-lt"/>
                <a:cs typeface="Poppins" panose="00000500000000000000" pitchFamily="2" charset="0"/>
              </a:rPr>
              <a:t>Total Sales by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DA14A-7F7C-4769-8B68-564018A41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9" t="18821" r="81191" b="28456"/>
          <a:stretch/>
        </p:blipFill>
        <p:spPr>
          <a:xfrm>
            <a:off x="1167491" y="1683609"/>
            <a:ext cx="2054680" cy="4525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25A1B2-6308-4E0A-B0EB-41C0C7AE5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05" t="17762" r="9575" b="14691"/>
          <a:stretch/>
        </p:blipFill>
        <p:spPr>
          <a:xfrm>
            <a:off x="3890680" y="1683609"/>
            <a:ext cx="6864281" cy="42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994BA1E7-A62D-4978-A5A4-AD08C28BC3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A0A52-6277-46CE-90BB-8C23E1288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5" t="16491" r="66471" b="14268"/>
          <a:stretch/>
        </p:blipFill>
        <p:spPr>
          <a:xfrm>
            <a:off x="957943" y="1610178"/>
            <a:ext cx="3550816" cy="4746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5DE9B-DF27-4BFE-B25C-4C76D595A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6" t="16703" r="31429" b="14057"/>
          <a:stretch/>
        </p:blipFill>
        <p:spPr>
          <a:xfrm>
            <a:off x="4317089" y="1474533"/>
            <a:ext cx="6916968" cy="45642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720008BF-9937-4651-AD46-6F2FBE10C0F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3453B-033D-4ABF-9AC2-AC2BFA648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38" t="31308" r="10214" b="14903"/>
          <a:stretch/>
        </p:blipFill>
        <p:spPr>
          <a:xfrm>
            <a:off x="1991033" y="1483695"/>
            <a:ext cx="8132098" cy="4725082"/>
          </a:xfrm>
          <a:prstGeom prst="rect">
            <a:avLst/>
          </a:prstGeom>
        </p:spPr>
      </p:pic>
      <p:sp>
        <p:nvSpPr>
          <p:cNvPr id="15" name="Google Shape;196;p2">
            <a:extLst>
              <a:ext uri="{FF2B5EF4-FFF2-40B4-BE49-F238E27FC236}">
                <a16:creationId xmlns:a16="http://schemas.microsoft.com/office/drawing/2014/main" id="{B0E38E41-84E4-4AD1-AE76-22B89DA3F993}"/>
              </a:ext>
            </a:extLst>
          </p:cNvPr>
          <p:cNvSpPr txBox="1">
            <a:spLocks/>
          </p:cNvSpPr>
          <p:nvPr/>
        </p:nvSpPr>
        <p:spPr>
          <a:xfrm>
            <a:off x="5091362" y="6208777"/>
            <a:ext cx="3094695" cy="4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Poppins" panose="00000500000000000000" pitchFamily="2" charset="0"/>
              </a:rPr>
              <a:t>Total Sales by Channel</a:t>
            </a:r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AECA06A-9CA3-41D9-8200-C72072B377B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15/02/2024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380B9-125A-4A52-B4EF-D51E4AE1A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9" t="17551" r="9576" b="21876"/>
          <a:stretch/>
        </p:blipFill>
        <p:spPr>
          <a:xfrm>
            <a:off x="317106" y="1833154"/>
            <a:ext cx="10629567" cy="41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253</TotalTime>
  <Words>565</Words>
  <Application>Microsoft Office PowerPoint</Application>
  <PresentationFormat>Widescreen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Poppins</vt:lpstr>
      <vt:lpstr>Gallery</vt:lpstr>
      <vt:lpstr>Analyzing Amazon Sales Data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deekshitha reddy</cp:lastModifiedBy>
  <cp:revision>41</cp:revision>
  <dcterms:created xsi:type="dcterms:W3CDTF">2022-12-29T06:36:15Z</dcterms:created>
  <dcterms:modified xsi:type="dcterms:W3CDTF">2024-05-31T17:12:15Z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