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0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2" r:id="rId12"/>
  </p:sldIdLst>
  <p:sldSz cx="12192000" cy="6858000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3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95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96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42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977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819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9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887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69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0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32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55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69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Financial Analytics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7AB0D3F-F835-4DFA-90E6-0203144471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Balkrishna Industries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Cholaman Investment and Finance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21.37K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20.83K Crores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respectively 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606.6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Orient Cement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Market Capital 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3024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NCC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2780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14531.5 %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Bombay Burmah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Quarterly Sales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Quarterly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Quarterly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BF41061B-35E6-4A3F-8739-B3C264A50AB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1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id="{92860F71-963F-43E3-ACC2-BC92DE9BE3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2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3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financial_data_analysis.csv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CSV file has the data (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Market capital and Quarterly Sales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12AAF8FF-1623-43F1-92DB-536510F1FB4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06512"/>
            <a:ext cx="977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S. No.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as it is not required for analysis.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values of the column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Sales Qtr. - Crore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are written on the adjacent column.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Paste Special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dialogue box and check the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skip blanks’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option to move those values to its original column.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/>
              <a:cs typeface="Poppins"/>
              <a:sym typeface="Poppins"/>
            </a:endParaRP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Then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python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to deal with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NaN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values and 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outliers.</a:t>
            </a:r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413238"/>
            <a:ext cx="9779183" cy="80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89544044-31CF-4F7F-BD8C-9EBCBCB72D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EA6BEF-7079-4E8B-8B72-629F7BD5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06" y="1783278"/>
            <a:ext cx="8225552" cy="45649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95DC49-8647-44DA-AA1F-979A62D3CDD9}"/>
              </a:ext>
            </a:extLst>
          </p:cNvPr>
          <p:cNvSpPr txBox="1"/>
          <p:nvPr/>
        </p:nvSpPr>
        <p:spPr>
          <a:xfrm>
            <a:off x="1245326" y="1318540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Balkrishna Inds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Market Capital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21.37K Crores</a:t>
            </a:r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6"/>
            <a:ext cx="9779183" cy="93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77359BC8-CB2C-4FD9-8497-F2A8AD68A12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818B5-E542-43F0-B6E4-78F780BE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57" y="1806274"/>
            <a:ext cx="8827822" cy="4463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8D4702-0137-4ADB-830E-2308BEB0069D}"/>
              </a:ext>
            </a:extLst>
          </p:cNvPr>
          <p:cNvSpPr txBox="1"/>
          <p:nvPr/>
        </p:nvSpPr>
        <p:spPr>
          <a:xfrm>
            <a:off x="1259214" y="1147543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NCC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Quarterly Sales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2780 Crores</a:t>
            </a:r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6"/>
            <a:ext cx="9779183" cy="96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8654C06F-4F4D-44EF-A15E-65758C379AC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B10B-E8AC-495A-8D67-9672B6B2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31" y="1770390"/>
            <a:ext cx="8298545" cy="44383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75742-F42A-43F5-BEA7-94E476530156}"/>
              </a:ext>
            </a:extLst>
          </p:cNvPr>
          <p:cNvSpPr txBox="1"/>
          <p:nvPr/>
        </p:nvSpPr>
        <p:spPr>
          <a:xfrm>
            <a:off x="1229037" y="1151529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Orient Cement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Market Capital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3024 Crores</a:t>
            </a:r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6"/>
            <a:ext cx="9779183" cy="90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0C7699A8-768B-4601-A1AB-CA5880A65D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9A0AD-595C-483A-BFA4-797E6F8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06" y="1848258"/>
            <a:ext cx="8567543" cy="449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48323-966C-46B3-8F28-951D43823E87}"/>
              </a:ext>
            </a:extLst>
          </p:cNvPr>
          <p:cNvSpPr txBox="1"/>
          <p:nvPr/>
        </p:nvSpPr>
        <p:spPr>
          <a:xfrm>
            <a:off x="1236534" y="1175780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Bombay Burmah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Quarterly Sales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19 Crores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319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Arial</vt:lpstr>
      <vt:lpstr>Calibri</vt:lpstr>
      <vt:lpstr>Poppins</vt:lpstr>
      <vt:lpstr>Retrospect</vt:lpstr>
      <vt:lpstr>Financial Analytics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deekshitha reddy</cp:lastModifiedBy>
  <cp:revision>62</cp:revision>
  <dcterms:created xsi:type="dcterms:W3CDTF">2022-12-29T06:36:15Z</dcterms:created>
  <dcterms:modified xsi:type="dcterms:W3CDTF">2024-05-31T17:45:10Z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