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9"/>
  </p:notesMasterIdLst>
  <p:sldIdLst>
    <p:sldId id="295" r:id="rId5"/>
    <p:sldId id="293" r:id="rId6"/>
    <p:sldId id="296" r:id="rId7"/>
    <p:sldId id="294" r:id="rId8"/>
    <p:sldId id="297" r:id="rId9"/>
    <p:sldId id="302" r:id="rId10"/>
    <p:sldId id="301" r:id="rId11"/>
    <p:sldId id="298" r:id="rId12"/>
    <p:sldId id="299" r:id="rId13"/>
    <p:sldId id="303" r:id="rId14"/>
    <p:sldId id="300" r:id="rId15"/>
    <p:sldId id="305" r:id="rId16"/>
    <p:sldId id="30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Neerumalla" initials="NN" lastIdx="1" clrIdx="0">
    <p:extLst>
      <p:ext uri="{19B8F6BF-5375-455C-9EA6-DF929625EA0E}">
        <p15:presenceInfo xmlns:p15="http://schemas.microsoft.com/office/powerpoint/2012/main" userId="S::niharika.neerumalla@infor.com::0734f66f-b078-475c-8856-ac92c2189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85ACB-F46E-4B4F-B991-1F9AEF572189}" v="16" dt="2021-01-20T12:12:2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62" d="100"/>
          <a:sy n="62" d="100"/>
        </p:scale>
        <p:origin x="143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 Gunda" userId="19a5ff0e-1e83-4411-a03a-4067ee652e3a" providerId="ADAL" clId="{FFA85ACB-F46E-4B4F-B991-1F9AEF572189}"/>
    <pc:docChg chg="undo custSel mod addSld delSld modSld sldOrd">
      <pc:chgData name="Deekshith Gunda" userId="19a5ff0e-1e83-4411-a03a-4067ee652e3a" providerId="ADAL" clId="{FFA85ACB-F46E-4B4F-B991-1F9AEF572189}" dt="2021-01-20T12:12:42.583" v="139" actId="2696"/>
      <pc:docMkLst>
        <pc:docMk/>
      </pc:docMkLst>
      <pc:sldChg chg="modSp del">
        <pc:chgData name="Deekshith Gunda" userId="19a5ff0e-1e83-4411-a03a-4067ee652e3a" providerId="ADAL" clId="{FFA85ACB-F46E-4B4F-B991-1F9AEF572189}" dt="2021-01-20T05:55:20.187" v="123" actId="2696"/>
        <pc:sldMkLst>
          <pc:docMk/>
          <pc:sldMk cId="0" sldId="256"/>
        </pc:sldMkLst>
        <pc:spChg chg="mod">
          <ac:chgData name="Deekshith Gunda" userId="19a5ff0e-1e83-4411-a03a-4067ee652e3a" providerId="ADAL" clId="{FFA85ACB-F46E-4B4F-B991-1F9AEF572189}" dt="2021-01-20T05:55:01.676" v="122" actId="20577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Deekshith Gunda" userId="19a5ff0e-1e83-4411-a03a-4067ee652e3a" providerId="ADAL" clId="{FFA85ACB-F46E-4B4F-B991-1F9AEF572189}" dt="2021-01-20T05:08:37.746" v="3" actId="2696"/>
        <pc:sldMkLst>
          <pc:docMk/>
          <pc:sldMk cId="288548397" sldId="287"/>
        </pc:sldMkLst>
      </pc:sldChg>
      <pc:sldChg chg="del">
        <pc:chgData name="Deekshith Gunda" userId="19a5ff0e-1e83-4411-a03a-4067ee652e3a" providerId="ADAL" clId="{FFA85ACB-F46E-4B4F-B991-1F9AEF572189}" dt="2021-01-20T05:08:23.828" v="0" actId="2696"/>
        <pc:sldMkLst>
          <pc:docMk/>
          <pc:sldMk cId="2016345244" sldId="288"/>
        </pc:sldMkLst>
      </pc:sldChg>
      <pc:sldChg chg="del">
        <pc:chgData name="Deekshith Gunda" userId="19a5ff0e-1e83-4411-a03a-4067ee652e3a" providerId="ADAL" clId="{FFA85ACB-F46E-4B4F-B991-1F9AEF572189}" dt="2021-01-20T05:08:33.507" v="2" actId="2696"/>
        <pc:sldMkLst>
          <pc:docMk/>
          <pc:sldMk cId="554716601" sldId="289"/>
        </pc:sldMkLst>
      </pc:sldChg>
      <pc:sldChg chg="del">
        <pc:chgData name="Deekshith Gunda" userId="19a5ff0e-1e83-4411-a03a-4067ee652e3a" providerId="ADAL" clId="{FFA85ACB-F46E-4B4F-B991-1F9AEF572189}" dt="2021-01-20T05:08:29.143" v="1" actId="2696"/>
        <pc:sldMkLst>
          <pc:docMk/>
          <pc:sldMk cId="948706606" sldId="290"/>
        </pc:sldMkLst>
      </pc:sldChg>
      <pc:sldChg chg="del">
        <pc:chgData name="Deekshith Gunda" userId="19a5ff0e-1e83-4411-a03a-4067ee652e3a" providerId="ADAL" clId="{FFA85ACB-F46E-4B4F-B991-1F9AEF572189}" dt="2021-01-20T05:08:44.133" v="4" actId="2696"/>
        <pc:sldMkLst>
          <pc:docMk/>
          <pc:sldMk cId="3105209961" sldId="291"/>
        </pc:sldMkLst>
      </pc:sldChg>
      <pc:sldChg chg="addSp delSp modSp mod modClrScheme chgLayout">
        <pc:chgData name="Deekshith Gunda" userId="19a5ff0e-1e83-4411-a03a-4067ee652e3a" providerId="ADAL" clId="{FFA85ACB-F46E-4B4F-B991-1F9AEF572189}" dt="2021-01-20T11:48:34.731" v="135" actId="20577"/>
        <pc:sldMkLst>
          <pc:docMk/>
          <pc:sldMk cId="3700257898" sldId="297"/>
        </pc:sldMkLst>
        <pc:spChg chg="add del mod">
          <ac:chgData name="Deekshith Gunda" userId="19a5ff0e-1e83-4411-a03a-4067ee652e3a" providerId="ADAL" clId="{FFA85ACB-F46E-4B4F-B991-1F9AEF572189}" dt="2021-01-20T11:48:03.197" v="126" actId="931"/>
          <ac:spMkLst>
            <pc:docMk/>
            <pc:sldMk cId="3700257898" sldId="297"/>
            <ac:spMk id="2" creationId="{BA4F4297-FB7C-42C7-8BEE-1E8DBFA93488}"/>
          </ac:spMkLst>
        </pc:spChg>
        <pc:spChg chg="add mod">
          <ac:chgData name="Deekshith Gunda" userId="19a5ff0e-1e83-4411-a03a-4067ee652e3a" providerId="ADAL" clId="{FFA85ACB-F46E-4B4F-B991-1F9AEF572189}" dt="2021-01-20T11:48:13.197" v="130" actId="26606"/>
          <ac:spMkLst>
            <pc:docMk/>
            <pc:sldMk cId="3700257898" sldId="297"/>
            <ac:spMk id="5" creationId="{ECD0DC2F-4EE0-4955-8BAA-A2DB61CD2867}"/>
          </ac:spMkLst>
        </pc:spChg>
        <pc:spChg chg="mod">
          <ac:chgData name="Deekshith Gunda" userId="19a5ff0e-1e83-4411-a03a-4067ee652e3a" providerId="ADAL" clId="{FFA85ACB-F46E-4B4F-B991-1F9AEF572189}" dt="2021-01-20T11:48:34.731" v="135" actId="20577"/>
          <ac:spMkLst>
            <pc:docMk/>
            <pc:sldMk cId="3700257898" sldId="297"/>
            <ac:spMk id="6" creationId="{7C78AD55-BBDD-486B-A470-3B2F6D9BB3FC}"/>
          </ac:spMkLst>
        </pc:spChg>
        <pc:picChg chg="add mod">
          <ac:chgData name="Deekshith Gunda" userId="19a5ff0e-1e83-4411-a03a-4067ee652e3a" providerId="ADAL" clId="{FFA85ACB-F46E-4B4F-B991-1F9AEF572189}" dt="2021-01-20T11:48:13.197" v="130" actId="26606"/>
          <ac:picMkLst>
            <pc:docMk/>
            <pc:sldMk cId="3700257898" sldId="297"/>
            <ac:picMk id="4" creationId="{F3DF7ED9-DE03-4220-AB26-3892ACDDBAE3}"/>
          </ac:picMkLst>
        </pc:picChg>
        <pc:picChg chg="del">
          <ac:chgData name="Deekshith Gunda" userId="19a5ff0e-1e83-4411-a03a-4067ee652e3a" providerId="ADAL" clId="{FFA85ACB-F46E-4B4F-B991-1F9AEF572189}" dt="2021-01-20T11:47:01.330" v="125"/>
          <ac:picMkLst>
            <pc:docMk/>
            <pc:sldMk cId="3700257898" sldId="297"/>
            <ac:picMk id="9" creationId="{AB3319A1-A327-4BAF-A991-277DC37AFB6C}"/>
          </ac:picMkLst>
        </pc:picChg>
      </pc:sldChg>
      <pc:sldChg chg="addSp modSp add mod modClrScheme chgLayout">
        <pc:chgData name="Deekshith Gunda" userId="19a5ff0e-1e83-4411-a03a-4067ee652e3a" providerId="ADAL" clId="{FFA85ACB-F46E-4B4F-B991-1F9AEF572189}" dt="2021-01-20T05:44:07.050" v="39" actId="26606"/>
        <pc:sldMkLst>
          <pc:docMk/>
          <pc:sldMk cId="3149022487" sldId="304"/>
        </pc:sldMkLst>
        <pc:spChg chg="mod ord">
          <ac:chgData name="Deekshith Gunda" userId="19a5ff0e-1e83-4411-a03a-4067ee652e3a" providerId="ADAL" clId="{FFA85ACB-F46E-4B4F-B991-1F9AEF572189}" dt="2021-01-20T05:44:07.020" v="38" actId="26606"/>
          <ac:spMkLst>
            <pc:docMk/>
            <pc:sldMk cId="3149022487" sldId="304"/>
            <ac:spMk id="2" creationId="{06034596-63DA-46E2-A2C9-4A5529A8813E}"/>
          </ac:spMkLst>
        </pc:spChg>
        <pc:spChg chg="mod ord">
          <ac:chgData name="Deekshith Gunda" userId="19a5ff0e-1e83-4411-a03a-4067ee652e3a" providerId="ADAL" clId="{FFA85ACB-F46E-4B4F-B991-1F9AEF572189}" dt="2021-01-20T05:44:07.020" v="38" actId="26606"/>
          <ac:spMkLst>
            <pc:docMk/>
            <pc:sldMk cId="3149022487" sldId="304"/>
            <ac:spMk id="3" creationId="{62641AC2-8648-4ECD-A4C1-211760E65414}"/>
          </ac:spMkLst>
        </pc:spChg>
        <pc:picChg chg="add mod ord">
          <ac:chgData name="Deekshith Gunda" userId="19a5ff0e-1e83-4411-a03a-4067ee652e3a" providerId="ADAL" clId="{FFA85ACB-F46E-4B4F-B991-1F9AEF572189}" dt="2021-01-20T05:44:07.050" v="39" actId="26606"/>
          <ac:picMkLst>
            <pc:docMk/>
            <pc:sldMk cId="3149022487" sldId="304"/>
            <ac:picMk id="5" creationId="{A53F063E-92C9-40DA-8E24-A93BAA79F2C5}"/>
          </ac:picMkLst>
        </pc:picChg>
      </pc:sldChg>
      <pc:sldChg chg="addSp delSp modSp add mod ord modClrScheme chgLayout">
        <pc:chgData name="Deekshith Gunda" userId="19a5ff0e-1e83-4411-a03a-4067ee652e3a" providerId="ADAL" clId="{FFA85ACB-F46E-4B4F-B991-1F9AEF572189}" dt="2021-01-20T05:52:04.231" v="78"/>
        <pc:sldMkLst>
          <pc:docMk/>
          <pc:sldMk cId="2563063523" sldId="305"/>
        </pc:sldMkLst>
        <pc:spChg chg="del">
          <ac:chgData name="Deekshith Gunda" userId="19a5ff0e-1e83-4411-a03a-4067ee652e3a" providerId="ADAL" clId="{FFA85ACB-F46E-4B4F-B991-1F9AEF572189}" dt="2021-01-20T05:50:16.473" v="57"/>
          <ac:spMkLst>
            <pc:docMk/>
            <pc:sldMk cId="2563063523" sldId="305"/>
            <ac:spMk id="2" creationId="{A5E0835E-9F10-44A8-8E80-A35D7FFFA1A5}"/>
          </ac:spMkLst>
        </pc:spChg>
        <pc:spChg chg="del">
          <ac:chgData name="Deekshith Gunda" userId="19a5ff0e-1e83-4411-a03a-4067ee652e3a" providerId="ADAL" clId="{FFA85ACB-F46E-4B4F-B991-1F9AEF572189}" dt="2021-01-20T05:50:16.473" v="57"/>
          <ac:spMkLst>
            <pc:docMk/>
            <pc:sldMk cId="2563063523" sldId="305"/>
            <ac:spMk id="3" creationId="{09F95D9F-9686-4E07-B6AF-06ED969BD518}"/>
          </ac:spMkLst>
        </pc:spChg>
        <pc:spChg chg="del">
          <ac:chgData name="Deekshith Gunda" userId="19a5ff0e-1e83-4411-a03a-4067ee652e3a" providerId="ADAL" clId="{FFA85ACB-F46E-4B4F-B991-1F9AEF572189}" dt="2021-01-20T05:50:16.473" v="57"/>
          <ac:spMkLst>
            <pc:docMk/>
            <pc:sldMk cId="2563063523" sldId="305"/>
            <ac:spMk id="4" creationId="{EDEDD875-58C0-4BA8-B792-C0794B171B85}"/>
          </ac:spMkLst>
        </pc:spChg>
        <pc:spChg chg="add del mod">
          <ac:chgData name="Deekshith Gunda" userId="19a5ff0e-1e83-4411-a03a-4067ee652e3a" providerId="ADAL" clId="{FFA85ACB-F46E-4B4F-B991-1F9AEF572189}" dt="2021-01-20T05:50:47.969" v="63" actId="26606"/>
          <ac:spMkLst>
            <pc:docMk/>
            <pc:sldMk cId="2563063523" sldId="305"/>
            <ac:spMk id="5" creationId="{A24434E8-69E8-4146-A82B-EB4C77DE0659}"/>
          </ac:spMkLst>
        </pc:spChg>
        <pc:spChg chg="add del mod">
          <ac:chgData name="Deekshith Gunda" userId="19a5ff0e-1e83-4411-a03a-4067ee652e3a" providerId="ADAL" clId="{FFA85ACB-F46E-4B4F-B991-1F9AEF572189}" dt="2021-01-20T05:50:35.923" v="59" actId="931"/>
          <ac:spMkLst>
            <pc:docMk/>
            <pc:sldMk cId="2563063523" sldId="305"/>
            <ac:spMk id="6" creationId="{3D1C1F6B-E027-4FE7-A00E-BB5B83BC86EA}"/>
          </ac:spMkLst>
        </pc:spChg>
        <pc:spChg chg="add mod">
          <ac:chgData name="Deekshith Gunda" userId="19a5ff0e-1e83-4411-a03a-4067ee652e3a" providerId="ADAL" clId="{FFA85ACB-F46E-4B4F-B991-1F9AEF572189}" dt="2021-01-20T05:51:51.919" v="76" actId="20577"/>
          <ac:spMkLst>
            <pc:docMk/>
            <pc:sldMk cId="2563063523" sldId="305"/>
            <ac:spMk id="13" creationId="{0C4D92C6-FFDC-49A4-A4CA-B0E8A19E4D25}"/>
          </ac:spMkLst>
        </pc:spChg>
        <pc:picChg chg="add mod">
          <ac:chgData name="Deekshith Gunda" userId="19a5ff0e-1e83-4411-a03a-4067ee652e3a" providerId="ADAL" clId="{FFA85ACB-F46E-4B4F-B991-1F9AEF572189}" dt="2021-01-20T05:51:56.684" v="77" actId="14100"/>
          <ac:picMkLst>
            <pc:docMk/>
            <pc:sldMk cId="2563063523" sldId="305"/>
            <ac:picMk id="8" creationId="{B0B3EF75-0975-4494-95BC-A352E2539720}"/>
          </ac:picMkLst>
        </pc:picChg>
      </pc:sldChg>
      <pc:sldChg chg="addSp delSp modSp add del">
        <pc:chgData name="Deekshith Gunda" userId="19a5ff0e-1e83-4411-a03a-4067ee652e3a" providerId="ADAL" clId="{FFA85ACB-F46E-4B4F-B991-1F9AEF572189}" dt="2021-01-20T05:49:51.620" v="55" actId="2696"/>
        <pc:sldMkLst>
          <pc:docMk/>
          <pc:sldMk cId="3224138170" sldId="305"/>
        </pc:sldMkLst>
        <pc:spChg chg="mod">
          <ac:chgData name="Deekshith Gunda" userId="19a5ff0e-1e83-4411-a03a-4067ee652e3a" providerId="ADAL" clId="{FFA85ACB-F46E-4B4F-B991-1F9AEF572189}" dt="2021-01-20T05:49:27.826" v="52" actId="27636"/>
          <ac:spMkLst>
            <pc:docMk/>
            <pc:sldMk cId="3224138170" sldId="305"/>
            <ac:spMk id="2" creationId="{64B54667-B754-4500-A9D8-EAFDEF908F73}"/>
          </ac:spMkLst>
        </pc:spChg>
        <pc:spChg chg="del">
          <ac:chgData name="Deekshith Gunda" userId="19a5ff0e-1e83-4411-a03a-4067ee652e3a" providerId="ADAL" clId="{FFA85ACB-F46E-4B4F-B991-1F9AEF572189}" dt="2021-01-20T05:48:56.450" v="43" actId="931"/>
          <ac:spMkLst>
            <pc:docMk/>
            <pc:sldMk cId="3224138170" sldId="305"/>
            <ac:spMk id="3" creationId="{0D628BF7-38D1-4A47-9717-38B7E9CE4996}"/>
          </ac:spMkLst>
        </pc:spChg>
        <pc:spChg chg="add mod">
          <ac:chgData name="Deekshith Gunda" userId="19a5ff0e-1e83-4411-a03a-4067ee652e3a" providerId="ADAL" clId="{FFA85ACB-F46E-4B4F-B991-1F9AEF572189}" dt="2021-01-20T05:49:36.867" v="54"/>
          <ac:spMkLst>
            <pc:docMk/>
            <pc:sldMk cId="3224138170" sldId="305"/>
            <ac:spMk id="6" creationId="{2C32C85C-BE01-492A-9BE1-C887C099ECF8}"/>
          </ac:spMkLst>
        </pc:spChg>
        <pc:picChg chg="add del mod">
          <ac:chgData name="Deekshith Gunda" userId="19a5ff0e-1e83-4411-a03a-4067ee652e3a" providerId="ADAL" clId="{FFA85ACB-F46E-4B4F-B991-1F9AEF572189}" dt="2021-01-20T05:49:36.867" v="54"/>
          <ac:picMkLst>
            <pc:docMk/>
            <pc:sldMk cId="3224138170" sldId="305"/>
            <ac:picMk id="5" creationId="{D716C076-8B15-4A9A-A1E9-7E04137B0309}"/>
          </ac:picMkLst>
        </pc:picChg>
      </pc:sldChg>
      <pc:sldChg chg="modSp add del ord">
        <pc:chgData name="Deekshith Gunda" userId="19a5ff0e-1e83-4411-a03a-4067ee652e3a" providerId="ADAL" clId="{FFA85ACB-F46E-4B4F-B991-1F9AEF572189}" dt="2021-01-20T12:12:42.583" v="139" actId="2696"/>
        <pc:sldMkLst>
          <pc:docMk/>
          <pc:sldMk cId="1300856067" sldId="306"/>
        </pc:sldMkLst>
        <pc:spChg chg="mod">
          <ac:chgData name="Deekshith Gunda" userId="19a5ff0e-1e83-4411-a03a-4067ee652e3a" providerId="ADAL" clId="{FFA85ACB-F46E-4B4F-B991-1F9AEF572189}" dt="2021-01-20T12:12:27.085" v="137" actId="27636"/>
          <ac:spMkLst>
            <pc:docMk/>
            <pc:sldMk cId="1300856067" sldId="306"/>
            <ac:spMk id="2" creationId="{36DB1F41-1FA2-49A1-93B0-0C9B888E9C70}"/>
          </ac:spMkLst>
        </pc:spChg>
      </pc:sldChg>
      <pc:sldMasterChg chg="delSldLayout">
        <pc:chgData name="Deekshith Gunda" userId="19a5ff0e-1e83-4411-a03a-4067ee652e3a" providerId="ADAL" clId="{FFA85ACB-F46E-4B4F-B991-1F9AEF572189}" dt="2021-01-20T05:55:20.199" v="124" actId="2696"/>
        <pc:sldMasterMkLst>
          <pc:docMk/>
          <pc:sldMasterMk cId="2462763501" sldId="2147483680"/>
        </pc:sldMasterMkLst>
        <pc:sldLayoutChg chg="del">
          <pc:chgData name="Deekshith Gunda" userId="19a5ff0e-1e83-4411-a03a-4067ee652e3a" providerId="ADAL" clId="{FFA85ACB-F46E-4B4F-B991-1F9AEF572189}" dt="2021-01-20T05:55:20.199" v="124" actId="2696"/>
          <pc:sldLayoutMkLst>
            <pc:docMk/>
            <pc:sldMasterMk cId="2462763501" sldId="2147483680"/>
            <pc:sldLayoutMk cId="1315239966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129D-FC19-482C-AFC1-7A17168663F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340A-9EDE-4CA9-90C8-7A74A55EB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0" tIns="25715" rIns="51430" bIns="2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82" y="-333743"/>
            <a:ext cx="5142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Bulle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57059" y="1892127"/>
            <a:ext cx="7001332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404417"/>
            <a:ext cx="7001408" cy="375680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57059" y="1892127"/>
            <a:ext cx="7001332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subtitle styles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7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9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mall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14740" y="1835205"/>
            <a:ext cx="3342948" cy="358603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57059" y="1835205"/>
            <a:ext cx="3372255" cy="3586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3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creensho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56281" y="1892126"/>
            <a:ext cx="4952442" cy="4212173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407532" y="1892127"/>
            <a:ext cx="1750157" cy="415650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lnSpc>
                <a:spcPct val="85000"/>
              </a:lnSpc>
              <a:buNone/>
              <a:defRPr sz="1575" baseline="0">
                <a:latin typeface="+mn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screenshot description text styles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0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Larg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618757"/>
            <a:ext cx="6574084" cy="386888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57059" y="1152150"/>
            <a:ext cx="6583037" cy="514487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8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152400"/>
            <a:ext cx="7608888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1374776" y="6492876"/>
            <a:ext cx="7769225" cy="365125"/>
          </a:xfrm>
          <a:prstGeom prst="rect">
            <a:avLst/>
          </a:prstGeom>
          <a:ln/>
        </p:spPr>
        <p:txBody>
          <a:bodyPr lIns="145152" tIns="72576" rIns="145152" bIns="72576"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92876"/>
            <a:ext cx="1225550" cy="365125"/>
          </a:xfrm>
          <a:prstGeom prst="rect">
            <a:avLst/>
          </a:prstGeom>
          <a:ln/>
        </p:spPr>
        <p:txBody>
          <a:bodyPr lIns="145152" tIns="72576" rIns="145152" bIns="72576"/>
          <a:lstStyle>
            <a:lvl1pPr>
              <a:defRPr/>
            </a:lvl1pPr>
          </a:lstStyle>
          <a:p>
            <a:fld id="{D96790B3-5E05-4953-95E2-1B68E6F8D5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26678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567B2-B110-4360-ADA5-0E23E56666A4}" type="datetimeFigureOut">
              <a:rPr lang="en-US" smtClean="0"/>
              <a:pPr/>
              <a:t>1/20/2021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790B3-5E05-4953-95E2-1B68E6F8D5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0" b="35060"/>
          <a:stretch/>
        </p:blipFill>
        <p:spPr>
          <a:xfrm>
            <a:off x="0" y="2461338"/>
            <a:ext cx="9143107" cy="19922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76771" y="4567425"/>
            <a:ext cx="5122412" cy="739976"/>
          </a:xfrm>
          <a:prstGeom prst="rect">
            <a:avLst/>
          </a:prstGeom>
        </p:spPr>
        <p:txBody>
          <a:bodyPr anchor="t" anchorCtr="0"/>
          <a:lstStyle>
            <a:lvl1pPr algn="l">
              <a:defRPr sz="225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Product Name</a:t>
            </a:r>
            <a:br>
              <a:rPr lang="en-US" dirty="0"/>
            </a:br>
            <a:r>
              <a:rPr lang="en-US" dirty="0"/>
              <a:t>Course Title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3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3887" y="4121205"/>
            <a:ext cx="9144000" cy="27459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1104456"/>
            <a:ext cx="7854687" cy="1371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14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1152150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1039"/>
            <a:ext cx="7001408" cy="426909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5205"/>
            <a:ext cx="3342948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14740" y="1835205"/>
            <a:ext cx="3342948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3581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915341" y="1835205"/>
            <a:ext cx="2242347" cy="4326015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9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60154" y="1835205"/>
            <a:ext cx="3346905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740" y="1835205"/>
            <a:ext cx="3342948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347496"/>
            <a:ext cx="3342948" cy="381372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14740" y="2347496"/>
            <a:ext cx="3342948" cy="381372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5628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3581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915341" y="2347497"/>
            <a:ext cx="2242347" cy="381372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1687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lnSpc>
                <a:spcPct val="85000"/>
              </a:lnSpc>
              <a:defRPr sz="1462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lnSpc>
                <a:spcPct val="85000"/>
              </a:lnSpc>
              <a:defRPr sz="1237" strike="noStrike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lnSpc>
                <a:spcPct val="85000"/>
              </a:lnSpc>
              <a:defRPr sz="1012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lnSpc>
                <a:spcPct val="85000"/>
              </a:lnSpc>
              <a:defRPr sz="90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60154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537747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915341" y="1835205"/>
            <a:ext cx="2242347" cy="454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256236" indent="0">
              <a:buNone/>
              <a:defRPr/>
            </a:lvl2pPr>
            <a:lvl3pPr marL="571398" indent="0">
              <a:buNone/>
              <a:defRPr/>
            </a:lvl3pPr>
            <a:lvl4pPr marL="828528" indent="0">
              <a:buNone/>
              <a:defRPr/>
            </a:lvl4pPr>
            <a:lvl5pPr marL="1093693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13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10x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6737" y="582938"/>
            <a:ext cx="7000951" cy="1195346"/>
          </a:xfrm>
          <a:prstGeom prst="rect">
            <a:avLst/>
          </a:prstGeom>
        </p:spPr>
        <p:txBody>
          <a:bodyPr anchor="t" anchorCtr="0"/>
          <a:lstStyle>
            <a:lvl1pPr algn="l">
              <a:defRPr sz="3037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title style for titles that are really </a:t>
            </a:r>
            <a:r>
              <a:rPr lang="en-US" dirty="0" err="1"/>
              <a:t>really</a:t>
            </a:r>
            <a:r>
              <a:rPr lang="en-US" dirty="0"/>
              <a:t> long</a:t>
            </a:r>
          </a:p>
        </p:txBody>
      </p:sp>
      <p:pic>
        <p:nvPicPr>
          <p:cNvPr id="6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" y="618757"/>
            <a:ext cx="406060" cy="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07" cy="6858000"/>
          </a:xfrm>
          <a:prstGeom prst="rect">
            <a:avLst/>
          </a:prstGeom>
        </p:spPr>
      </p:pic>
      <p:sp>
        <p:nvSpPr>
          <p:cNvPr id="5" name="Text Box 92"/>
          <p:cNvSpPr txBox="1">
            <a:spLocks noChangeArrowheads="1"/>
          </p:cNvSpPr>
          <p:nvPr/>
        </p:nvSpPr>
        <p:spPr bwMode="auto">
          <a:xfrm>
            <a:off x="4102446" y="6959592"/>
            <a:ext cx="1003801" cy="17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506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Template v11 April 26, 2013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9772" y="6659521"/>
            <a:ext cx="1662322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450" dirty="0">
                <a:solidFill>
                  <a:schemeClr val="bg2">
                    <a:lumMod val="90000"/>
                  </a:schemeClr>
                </a:solidFill>
              </a:rPr>
              <a:t>Copyright © 2013. Infor. All Rights Reserved. www.infor.com</a:t>
            </a:r>
          </a:p>
          <a:p>
            <a:pPr algn="r"/>
            <a:endParaRPr lang="en-US" sz="4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05589" y="6418168"/>
            <a:ext cx="638411" cy="4261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E7781AA-5C7B-4A6F-8438-A17DCECA115B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56" y="275035"/>
            <a:ext cx="82296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76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8" r:id="rId16"/>
  </p:sldLayoutIdLst>
  <p:txStyles>
    <p:titleStyle>
      <a:lvl1pPr algn="l" defTabSz="816334" rtl="0" eaLnBrk="1" latinLnBrk="0" hangingPunct="1">
        <a:lnSpc>
          <a:spcPct val="85000"/>
        </a:lnSpc>
        <a:spcBef>
          <a:spcPct val="0"/>
        </a:spcBef>
        <a:buNone/>
        <a:defRPr sz="3374" kern="1200" spc="-84" baseline="0">
          <a:solidFill>
            <a:schemeClr val="bg2">
              <a:lumMod val="25000"/>
            </a:schemeClr>
          </a:solidFill>
          <a:latin typeface="+mj-lt"/>
          <a:ea typeface="Tahoma" pitchFamily="34" charset="0"/>
          <a:cs typeface="Tahoma" pitchFamily="34" charset="0"/>
        </a:defRPr>
      </a:lvl1pPr>
    </p:titleStyle>
    <p:bodyStyle>
      <a:lvl1pPr marL="161599" marR="0" indent="-161599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687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414264" marR="0" indent="-158028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462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2pPr>
      <a:lvl3pPr marL="706213" marR="0" indent="-134815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237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3pPr>
      <a:lvl4pPr marL="928522" marR="0" indent="-99995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1012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4pPr>
      <a:lvl5pPr marL="1190116" marR="0" indent="-96423" algn="l" defTabSz="816334" rtl="0" eaLnBrk="1" fontAlgn="auto" latinLnBrk="0" hangingPunct="1">
        <a:lnSpc>
          <a:spcPct val="85000"/>
        </a:lnSpc>
        <a:spcBef>
          <a:spcPts val="337"/>
        </a:spcBef>
        <a:spcAft>
          <a:spcPts val="337"/>
        </a:spcAft>
        <a:buClrTx/>
        <a:buSzTx/>
        <a:buFont typeface="Arial" pitchFamily="34" charset="0"/>
        <a:buChar char="•"/>
        <a:tabLst/>
        <a:defRPr sz="900" kern="1200" spc="-28" baseline="0">
          <a:solidFill>
            <a:schemeClr val="bg2">
              <a:lumMod val="25000"/>
            </a:schemeClr>
          </a:solidFill>
          <a:latin typeface="+mn-lt"/>
          <a:ea typeface="Tahoma" pitchFamily="34" charset="0"/>
          <a:cs typeface="Tahoma" pitchFamily="34" charset="0"/>
        </a:defRPr>
      </a:lvl5pPr>
      <a:lvl6pPr marL="2244919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5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3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0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16334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1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8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5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2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9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6" algn="l" defTabSz="81633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rohdesign/3534506648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ADCF8-85BB-4A55-B725-6A5BCF2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Picture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CF45489C-3DF4-43A5-B590-6A1D1B121F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4" r="15934"/>
          <a:stretch>
            <a:fillRect/>
          </a:stretch>
        </p:blipFill>
        <p:spPr>
          <a:xfrm>
            <a:off x="1157059" y="618758"/>
            <a:ext cx="6583037" cy="5330522"/>
          </a:xfrm>
        </p:spPr>
      </p:pic>
    </p:spTree>
    <p:extLst>
      <p:ext uri="{BB962C8B-B14F-4D97-AF65-F5344CB8AC3E}">
        <p14:creationId xmlns:p14="http://schemas.microsoft.com/office/powerpoint/2010/main" val="280810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EE87-B737-4B83-9869-8D170F73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 Example</a:t>
            </a:r>
            <a:endParaRPr lang="en-IN" dirty="0"/>
          </a:p>
        </p:txBody>
      </p:sp>
      <p:pic>
        <p:nvPicPr>
          <p:cNvPr id="8" name="Content Placeholder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A21ED82-5742-47B2-AD1D-E9439FAA4C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412776"/>
            <a:ext cx="7002463" cy="4385110"/>
          </a:xfrm>
        </p:spPr>
      </p:pic>
    </p:spTree>
    <p:extLst>
      <p:ext uri="{BB962C8B-B14F-4D97-AF65-F5344CB8AC3E}">
        <p14:creationId xmlns:p14="http://schemas.microsoft.com/office/powerpoint/2010/main" val="410640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9342-36A7-4E29-BE22-39BDF647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685822"/>
          </a:xfrm>
        </p:spPr>
        <p:txBody>
          <a:bodyPr/>
          <a:lstStyle/>
          <a:p>
            <a:r>
              <a:rPr lang="en-US" dirty="0"/>
              <a:t>Service Mesh with Envoy 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697640-84DD-43D8-A745-2A304E1CB8B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2" y="1268760"/>
            <a:ext cx="7258096" cy="4516727"/>
          </a:xfrm>
        </p:spPr>
      </p:pic>
    </p:spTree>
    <p:extLst>
      <p:ext uri="{BB962C8B-B14F-4D97-AF65-F5344CB8AC3E}">
        <p14:creationId xmlns:p14="http://schemas.microsoft.com/office/powerpoint/2010/main" val="101283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C4D92C6-FFDC-49A4-A4CA-B0E8A19E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1195346"/>
          </a:xfrm>
        </p:spPr>
        <p:txBody>
          <a:bodyPr/>
          <a:lstStyle/>
          <a:p>
            <a:r>
              <a:rPr lang="en-US" dirty="0"/>
              <a:t>ENVOY PROXY</a:t>
            </a:r>
          </a:p>
        </p:txBody>
      </p:sp>
      <p:pic>
        <p:nvPicPr>
          <p:cNvPr id="8" name="Picture Placeholder 7" descr="Logo&#10;&#10;Description automatically generated">
            <a:extLst>
              <a:ext uri="{FF2B5EF4-FFF2-40B4-BE49-F238E27FC236}">
                <a16:creationId xmlns:a16="http://schemas.microsoft.com/office/drawing/2014/main" id="{B0B3EF75-0975-4494-95BC-A352E25397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8" y="1556792"/>
            <a:ext cx="7385472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0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F063E-92C9-40DA-8E24-A93BAA79F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81" y="2298666"/>
            <a:ext cx="4952442" cy="339909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1AC2-8648-4ECD-A4C1-211760E65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7532" y="1892127"/>
            <a:ext cx="1750157" cy="4156501"/>
          </a:xfrm>
        </p:spPr>
        <p:txBody>
          <a:bodyPr anchor="ctr">
            <a:normAutofit/>
          </a:bodyPr>
          <a:lstStyle/>
          <a:p>
            <a:r>
              <a:rPr lang="en-US" b="1" dirty="0"/>
              <a:t>Downstream</a:t>
            </a:r>
            <a:r>
              <a:rPr lang="en-US" dirty="0"/>
              <a:t>: A downstream host connects to Envoy, sends requests, and receives responses.</a:t>
            </a:r>
          </a:p>
          <a:p>
            <a:r>
              <a:rPr lang="en-US" b="1" dirty="0"/>
              <a:t>Upstream</a:t>
            </a:r>
            <a:r>
              <a:rPr lang="en-US" dirty="0"/>
              <a:t>: An upstream host receives connections and requests from Envoy and returns responses.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34596-63DA-46E2-A2C9-4A5529A8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1195346"/>
          </a:xfrm>
        </p:spPr>
        <p:txBody>
          <a:bodyPr anchor="t">
            <a:normAutofit/>
          </a:bodyPr>
          <a:lstStyle/>
          <a:p>
            <a:r>
              <a:rPr lang="en-US" dirty="0"/>
              <a:t>Upstream and Downstream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02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5161D4-A236-4701-859C-EDBAB1D2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4293096"/>
            <a:ext cx="4320480" cy="216024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64657" y="1152150"/>
            <a:ext cx="5011599" cy="49893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1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C96A-4E60-427A-98E7-9FE908E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?</a:t>
            </a:r>
            <a:endParaRPr lang="en-IN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68395C6-35AE-487E-A8AE-AEADC10A8F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7" y="1556792"/>
            <a:ext cx="7998011" cy="4060019"/>
          </a:xfrm>
        </p:spPr>
      </p:pic>
    </p:spTree>
    <p:extLst>
      <p:ext uri="{BB962C8B-B14F-4D97-AF65-F5344CB8AC3E}">
        <p14:creationId xmlns:p14="http://schemas.microsoft.com/office/powerpoint/2010/main" val="75495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394F-003F-42B0-A4A1-7709D37F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and its Features</a:t>
            </a:r>
            <a:endParaRPr lang="en-IN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8A537E3-08EA-4CD7-9CA1-89D9EF4CB5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2" y="1419815"/>
            <a:ext cx="6754040" cy="4457457"/>
          </a:xfrm>
        </p:spPr>
      </p:pic>
    </p:spTree>
    <p:extLst>
      <p:ext uri="{BB962C8B-B14F-4D97-AF65-F5344CB8AC3E}">
        <p14:creationId xmlns:p14="http://schemas.microsoft.com/office/powerpoint/2010/main" val="30209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51B3-9E6A-4493-AE0A-62E7B3C8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IN" dirty="0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EC5B3EA-5A81-4B86-BB89-7519AEA91C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556793"/>
            <a:ext cx="7002463" cy="4469404"/>
          </a:xfrm>
        </p:spPr>
      </p:pic>
    </p:spTree>
    <p:extLst>
      <p:ext uri="{BB962C8B-B14F-4D97-AF65-F5344CB8AC3E}">
        <p14:creationId xmlns:p14="http://schemas.microsoft.com/office/powerpoint/2010/main" val="42725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78AD55-BBDD-486B-A470-3B2F6D9B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6" y="275035"/>
            <a:ext cx="822968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Docker Commands Demo</a:t>
            </a:r>
            <a:endParaRPr lang="en-IN" dirty="0"/>
          </a:p>
        </p:txBody>
      </p:sp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F3DF7ED9-DE03-4220-AB26-3892ACDD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078" b="1359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0DC2F-4EE0-4955-8BAA-A2DB61CD2867}"/>
              </a:ext>
            </a:extLst>
          </p:cNvPr>
          <p:cNvSpPr txBox="1"/>
          <p:nvPr/>
        </p:nvSpPr>
        <p:spPr>
          <a:xfrm>
            <a:off x="6138025" y="6018441"/>
            <a:ext cx="2548775" cy="107722"/>
          </a:xfrm>
          <a:prstGeom prst="rect">
            <a:avLst/>
          </a:prstGeom>
          <a:solidFill>
            <a:srgbClr val="000000"/>
          </a:solidFill>
        </p:spPr>
        <p:txBody>
          <a:bodyPr wrap="none" lIns="0" tIns="0" rIns="0" bIns="0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://flickr.com/photos/rohdesign/35345066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9BE1-247E-4762-828F-EC867591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 descr="Chart, diagram, funnel chart&#10;&#10;Description automatically generated">
            <a:extLst>
              <a:ext uri="{FF2B5EF4-FFF2-40B4-BE49-F238E27FC236}">
                <a16:creationId xmlns:a16="http://schemas.microsoft.com/office/drawing/2014/main" id="{16AC9746-11B9-4783-A1BA-89878B179E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76672"/>
            <a:ext cx="7002463" cy="5458347"/>
          </a:xfrm>
        </p:spPr>
      </p:pic>
    </p:spTree>
    <p:extLst>
      <p:ext uri="{BB962C8B-B14F-4D97-AF65-F5344CB8AC3E}">
        <p14:creationId xmlns:p14="http://schemas.microsoft.com/office/powerpoint/2010/main" val="225459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A8E4-6EA6-419E-AC2F-B24D4471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37" y="582938"/>
            <a:ext cx="7000951" cy="685822"/>
          </a:xfrm>
        </p:spPr>
        <p:txBody>
          <a:bodyPr/>
          <a:lstStyle/>
          <a:p>
            <a:r>
              <a:rPr lang="en-US" dirty="0"/>
              <a:t>Architectures 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18ACC9D-0B66-4381-81ED-6098E94EC7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2" y="1124744"/>
            <a:ext cx="7474120" cy="4392488"/>
          </a:xfrm>
        </p:spPr>
      </p:pic>
    </p:spTree>
    <p:extLst>
      <p:ext uri="{BB962C8B-B14F-4D97-AF65-F5344CB8AC3E}">
        <p14:creationId xmlns:p14="http://schemas.microsoft.com/office/powerpoint/2010/main" val="357158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F9D-DAAB-443A-B752-62AABDE3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F7E3-4802-43D6-A3D9-8437A2AAF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56281" y="1196752"/>
            <a:ext cx="7001408" cy="49033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Mesh is a dedicated infrastructure layer for making service-to-service communication in safe , fast and reliable way . If you are building a cloud native application , you need service mesh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Mesh is mostly focus on East-West traffic(traffic in your services)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Mesh consists of data plane and control plane which are dependent on each other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Planes: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NGINX,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HAproxy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,Envoy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Nelson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SmartStack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DCC-07D5-40F2-BF33-28675851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of service mesh</a:t>
            </a:r>
            <a:endParaRPr lang="en-IN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D56AF8-D568-4B0C-8AC4-F96A88CC0B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3"/>
            <a:ext cx="7474595" cy="4440858"/>
          </a:xfrm>
        </p:spPr>
      </p:pic>
    </p:spTree>
    <p:extLst>
      <p:ext uri="{BB962C8B-B14F-4D97-AF65-F5344CB8AC3E}">
        <p14:creationId xmlns:p14="http://schemas.microsoft.com/office/powerpoint/2010/main" val="27939820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Infor10x  Color Palette">
      <a:dk1>
        <a:srgbClr val="262626"/>
      </a:dk1>
      <a:lt1>
        <a:sysClr val="window" lastClr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3341CC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F78E550B-8B12-4112-B824-EF8938D60B34}" vid="{455B9889-8940-4CA6-86FB-B15193028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8FBE522295041B61F0414F29E87FC" ma:contentTypeVersion="10" ma:contentTypeDescription="Create a new document." ma:contentTypeScope="" ma:versionID="30c0680b56dd54a13db83fc82a8ddfa1">
  <xsd:schema xmlns:xsd="http://www.w3.org/2001/XMLSchema" xmlns:xs="http://www.w3.org/2001/XMLSchema" xmlns:p="http://schemas.microsoft.com/office/2006/metadata/properties" xmlns:ns3="a5edef35-6096-4b77-8663-eeaf5fdcdc31" xmlns:ns4="1fe5b118-e4e3-4d99-8f57-3bcb14dadc5a" targetNamespace="http://schemas.microsoft.com/office/2006/metadata/properties" ma:root="true" ma:fieldsID="e89b1222818d604afd3b3fff9abf303a" ns3:_="" ns4:_="">
    <xsd:import namespace="a5edef35-6096-4b77-8663-eeaf5fdcdc31"/>
    <xsd:import namespace="1fe5b118-e4e3-4d99-8f57-3bcb14dad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ef35-6096-4b77-8663-eeaf5fdcd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e5b118-e4e3-4d99-8f57-3bcb14dadc5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E7584-78BA-470F-948A-156248A1C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E8B146-963A-44F8-B8B5-335A506D6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def35-6096-4b77-8663-eeaf5fdcdc31"/>
    <ds:schemaRef ds:uri="1fe5b118-e4e3-4d99-8f57-3bcb14dad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16DD6-16AE-4F51-A359-779A57D8BE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152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Theme2</vt:lpstr>
      <vt:lpstr>PowerPoint Presentation</vt:lpstr>
      <vt:lpstr>Why Docker ?</vt:lpstr>
      <vt:lpstr>Docker and its Features</vt:lpstr>
      <vt:lpstr>Docker Architecture</vt:lpstr>
      <vt:lpstr>Docker Commands Demo</vt:lpstr>
      <vt:lpstr>PowerPoint Presentation</vt:lpstr>
      <vt:lpstr>Architectures </vt:lpstr>
      <vt:lpstr>Service Mesh</vt:lpstr>
      <vt:lpstr>Implementations of service mesh</vt:lpstr>
      <vt:lpstr>Service Mesh Example</vt:lpstr>
      <vt:lpstr>Service Mesh with Envoy </vt:lpstr>
      <vt:lpstr>ENVOY PROXY</vt:lpstr>
      <vt:lpstr>Upstream and Downstream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 Gunda</dc:creator>
  <cp:lastModifiedBy>Deekshith Gunda</cp:lastModifiedBy>
  <cp:revision>1</cp:revision>
  <dcterms:created xsi:type="dcterms:W3CDTF">2021-01-20T11:48:13Z</dcterms:created>
  <dcterms:modified xsi:type="dcterms:W3CDTF">2021-01-20T15:00:42Z</dcterms:modified>
</cp:coreProperties>
</file>