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0"/>
  </p:notesMasterIdLst>
  <p:sldIdLst>
    <p:sldId id="256" r:id="rId2"/>
    <p:sldId id="288" r:id="rId3"/>
    <p:sldId id="289" r:id="rId4"/>
    <p:sldId id="290" r:id="rId5"/>
    <p:sldId id="287" r:id="rId6"/>
    <p:sldId id="291" r:id="rId7"/>
    <p:sldId id="292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harika Neerumalla" initials="NN" lastIdx="1" clrIdx="0">
    <p:extLst>
      <p:ext uri="{19B8F6BF-5375-455C-9EA6-DF929625EA0E}">
        <p15:presenceInfo xmlns:p15="http://schemas.microsoft.com/office/powerpoint/2012/main" userId="S::niharika.neerumalla@infor.com::0734f66f-b078-475c-8856-ac92c2189f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B129D-FC19-482C-AFC1-7A17168663F8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9340A-9EDE-4CA9-90C8-7A74A55EB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11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9340A-9EDE-4CA9-90C8-7A74A55EB5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0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0" tIns="25715" rIns="51430" bIns="2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2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582" y="-333743"/>
            <a:ext cx="5142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5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Bullet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157059" y="1892127"/>
            <a:ext cx="7001332" cy="454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 marL="256236" indent="0">
              <a:buNone/>
              <a:defRPr/>
            </a:lvl2pPr>
            <a:lvl3pPr marL="571398" indent="0">
              <a:buNone/>
              <a:defRPr/>
            </a:lvl3pPr>
            <a:lvl4pPr marL="828528" indent="0">
              <a:buNone/>
              <a:defRPr/>
            </a:lvl4pPr>
            <a:lvl5pPr marL="1093693" indent="0">
              <a:buNone/>
              <a:defRPr/>
            </a:lvl5pPr>
          </a:lstStyle>
          <a:p>
            <a:pPr lvl="0"/>
            <a:r>
              <a:rPr lang="en-US" dirty="0"/>
              <a:t>Click to edit subtitle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156281" y="2404417"/>
            <a:ext cx="7001408" cy="3756803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56737" y="582938"/>
            <a:ext cx="7000951" cy="1195346"/>
          </a:xfrm>
          <a:prstGeom prst="rect">
            <a:avLst/>
          </a:prstGeom>
        </p:spPr>
        <p:txBody>
          <a:bodyPr anchor="t" anchorCtr="0"/>
          <a:lstStyle>
            <a:lvl1pPr algn="l">
              <a:defRPr sz="3037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 for titles that are really </a:t>
            </a:r>
            <a:r>
              <a:rPr lang="en-US" dirty="0" err="1"/>
              <a:t>really</a:t>
            </a:r>
            <a:r>
              <a:rPr lang="en-US" dirty="0"/>
              <a:t> long</a:t>
            </a:r>
          </a:p>
        </p:txBody>
      </p:sp>
      <p:pic>
        <p:nvPicPr>
          <p:cNvPr id="8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" y="618757"/>
            <a:ext cx="406060" cy="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3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157059" y="1892127"/>
            <a:ext cx="7001332" cy="454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 marL="256236" indent="0">
              <a:buNone/>
              <a:defRPr/>
            </a:lvl2pPr>
            <a:lvl3pPr marL="571398" indent="0">
              <a:buNone/>
              <a:defRPr/>
            </a:lvl3pPr>
            <a:lvl4pPr marL="828528" indent="0">
              <a:buNone/>
              <a:defRPr/>
            </a:lvl4pPr>
            <a:lvl5pPr marL="1093693" indent="0">
              <a:buNone/>
              <a:defRPr/>
            </a:lvl5pPr>
          </a:lstStyle>
          <a:p>
            <a:pPr lvl="0"/>
            <a:r>
              <a:rPr lang="en-US" dirty="0"/>
              <a:t>Click to edit subtitle styles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56737" y="582938"/>
            <a:ext cx="7000951" cy="1195346"/>
          </a:xfrm>
          <a:prstGeom prst="rect">
            <a:avLst/>
          </a:prstGeom>
        </p:spPr>
        <p:txBody>
          <a:bodyPr anchor="t" anchorCtr="0"/>
          <a:lstStyle>
            <a:lvl1pPr algn="l">
              <a:defRPr sz="3037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 for titles that are really </a:t>
            </a:r>
            <a:r>
              <a:rPr lang="en-US" dirty="0" err="1"/>
              <a:t>really</a:t>
            </a:r>
            <a:r>
              <a:rPr lang="en-US" dirty="0"/>
              <a:t> long</a:t>
            </a:r>
          </a:p>
        </p:txBody>
      </p:sp>
      <p:pic>
        <p:nvPicPr>
          <p:cNvPr id="7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" y="618757"/>
            <a:ext cx="406060" cy="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19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Small Screensho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814740" y="1835205"/>
            <a:ext cx="3342948" cy="358603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157059" y="1835205"/>
            <a:ext cx="3372255" cy="3586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56737" y="582938"/>
            <a:ext cx="7000951" cy="1195346"/>
          </a:xfrm>
          <a:prstGeom prst="rect">
            <a:avLst/>
          </a:prstGeom>
        </p:spPr>
        <p:txBody>
          <a:bodyPr anchor="t" anchorCtr="0"/>
          <a:lstStyle>
            <a:lvl1pPr algn="l">
              <a:defRPr sz="3037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 for titles that are really </a:t>
            </a:r>
            <a:r>
              <a:rPr lang="en-US" dirty="0" err="1"/>
              <a:t>really</a:t>
            </a:r>
            <a:r>
              <a:rPr lang="en-US" dirty="0"/>
              <a:t> long</a:t>
            </a:r>
          </a:p>
        </p:txBody>
      </p:sp>
      <p:pic>
        <p:nvPicPr>
          <p:cNvPr id="8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" y="618757"/>
            <a:ext cx="406060" cy="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333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Screensho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56281" y="1892126"/>
            <a:ext cx="4952442" cy="4212173"/>
          </a:xfrm>
          <a:prstGeom prst="rect">
            <a:avLst/>
          </a:prstGeo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407532" y="1892127"/>
            <a:ext cx="1750157" cy="415650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lnSpc>
                <a:spcPct val="85000"/>
              </a:lnSpc>
              <a:buNone/>
              <a:defRPr sz="1575" baseline="0">
                <a:latin typeface="+mn-lt"/>
              </a:defRPr>
            </a:lvl1pPr>
            <a:lvl2pPr marL="256236" indent="0">
              <a:buNone/>
              <a:defRPr/>
            </a:lvl2pPr>
            <a:lvl3pPr marL="571398" indent="0">
              <a:buNone/>
              <a:defRPr/>
            </a:lvl3pPr>
            <a:lvl4pPr marL="828528" indent="0">
              <a:buNone/>
              <a:defRPr/>
            </a:lvl4pPr>
            <a:lvl5pPr marL="1093693" indent="0">
              <a:buNone/>
              <a:defRPr/>
            </a:lvl5pPr>
          </a:lstStyle>
          <a:p>
            <a:pPr lvl="0"/>
            <a:r>
              <a:rPr lang="en-US" dirty="0"/>
              <a:t>Click to edit screenshot description text styles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56737" y="582938"/>
            <a:ext cx="7000951" cy="1195346"/>
          </a:xfrm>
          <a:prstGeom prst="rect">
            <a:avLst/>
          </a:prstGeom>
        </p:spPr>
        <p:txBody>
          <a:bodyPr anchor="t" anchorCtr="0"/>
          <a:lstStyle>
            <a:lvl1pPr algn="l">
              <a:defRPr sz="3037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 for titles that are really </a:t>
            </a:r>
            <a:r>
              <a:rPr lang="en-US" dirty="0" err="1"/>
              <a:t>really</a:t>
            </a:r>
            <a:r>
              <a:rPr lang="en-US" dirty="0"/>
              <a:t> long</a:t>
            </a:r>
          </a:p>
        </p:txBody>
      </p:sp>
      <p:pic>
        <p:nvPicPr>
          <p:cNvPr id="8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" y="618757"/>
            <a:ext cx="406060" cy="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102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Larg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156737" y="618757"/>
            <a:ext cx="6574084" cy="386888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157059" y="1152150"/>
            <a:ext cx="6583037" cy="5144873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" y="618757"/>
            <a:ext cx="406060" cy="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780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25" y="152400"/>
            <a:ext cx="7608888" cy="742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1374776" y="6492876"/>
            <a:ext cx="7769225" cy="365125"/>
          </a:xfrm>
          <a:prstGeom prst="rect">
            <a:avLst/>
          </a:prstGeom>
          <a:ln/>
        </p:spPr>
        <p:txBody>
          <a:bodyPr lIns="145152" tIns="72576" rIns="145152" bIns="72576"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6492876"/>
            <a:ext cx="1225550" cy="365125"/>
          </a:xfrm>
          <a:prstGeom prst="rect">
            <a:avLst/>
          </a:prstGeom>
          <a:ln/>
        </p:spPr>
        <p:txBody>
          <a:bodyPr lIns="145152" tIns="72576" rIns="145152" bIns="72576"/>
          <a:lstStyle>
            <a:lvl1pPr>
              <a:defRPr/>
            </a:lvl1pPr>
          </a:lstStyle>
          <a:p>
            <a:fld id="{D96790B3-5E05-4953-95E2-1B68E6F8D5C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266789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0567B2-B110-4360-ADA5-0E23E56666A4}" type="datetimeFigureOut">
              <a:rPr lang="en-US" smtClean="0"/>
              <a:pPr/>
              <a:t>1/20/2021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790B3-5E05-4953-95E2-1B68E6F8D5C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239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0567B2-B110-4360-ADA5-0E23E56666A4}" type="datetimeFigureOut">
              <a:rPr lang="en-US" smtClean="0"/>
              <a:pPr/>
              <a:t>1/20/2021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790B3-5E05-4953-95E2-1B68E6F8D5C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78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90" b="35060"/>
          <a:stretch/>
        </p:blipFill>
        <p:spPr>
          <a:xfrm>
            <a:off x="0" y="2461338"/>
            <a:ext cx="9143107" cy="199224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76771" y="4567425"/>
            <a:ext cx="5122412" cy="739976"/>
          </a:xfrm>
          <a:prstGeom prst="rect">
            <a:avLst/>
          </a:prstGeom>
        </p:spPr>
        <p:txBody>
          <a:bodyPr anchor="t" anchorCtr="0"/>
          <a:lstStyle>
            <a:lvl1pPr algn="l">
              <a:defRPr sz="225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Product Name</a:t>
            </a:r>
            <a:br>
              <a:rPr lang="en-US" dirty="0"/>
            </a:br>
            <a:r>
              <a:rPr lang="en-US" dirty="0"/>
              <a:t>Course Title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83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-13887" y="4121205"/>
            <a:ext cx="9144000" cy="27459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+mj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56737" y="1104456"/>
            <a:ext cx="7854687" cy="1371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14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" y="1152150"/>
            <a:ext cx="406060" cy="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3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56737" y="582938"/>
            <a:ext cx="7000951" cy="1195346"/>
          </a:xfrm>
          <a:prstGeom prst="rect">
            <a:avLst/>
          </a:prstGeom>
        </p:spPr>
        <p:txBody>
          <a:bodyPr anchor="t" anchorCtr="0"/>
          <a:lstStyle>
            <a:lvl1pPr algn="l">
              <a:defRPr sz="3037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 for titles that are really </a:t>
            </a:r>
            <a:r>
              <a:rPr lang="en-US" dirty="0" err="1"/>
              <a:t>really</a:t>
            </a:r>
            <a:r>
              <a:rPr lang="en-US" dirty="0"/>
              <a:t> long</a:t>
            </a:r>
          </a:p>
        </p:txBody>
      </p:sp>
      <p:pic>
        <p:nvPicPr>
          <p:cNvPr id="8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" y="618757"/>
            <a:ext cx="406060" cy="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156281" y="1831039"/>
            <a:ext cx="7001408" cy="4269094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0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156281" y="1835205"/>
            <a:ext cx="3342948" cy="4326015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814740" y="1835205"/>
            <a:ext cx="3342948" cy="4326015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56737" y="582938"/>
            <a:ext cx="7000951" cy="1195346"/>
          </a:xfrm>
          <a:prstGeom prst="rect">
            <a:avLst/>
          </a:prstGeom>
        </p:spPr>
        <p:txBody>
          <a:bodyPr anchor="t" anchorCtr="0"/>
          <a:lstStyle>
            <a:lvl1pPr algn="l">
              <a:defRPr sz="3037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 for titles that are really </a:t>
            </a:r>
            <a:r>
              <a:rPr lang="en-US" dirty="0" err="1"/>
              <a:t>really</a:t>
            </a:r>
            <a:r>
              <a:rPr lang="en-US" dirty="0"/>
              <a:t> long</a:t>
            </a:r>
          </a:p>
        </p:txBody>
      </p:sp>
      <p:pic>
        <p:nvPicPr>
          <p:cNvPr id="8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" y="618757"/>
            <a:ext cx="406060" cy="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59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156281" y="1835205"/>
            <a:ext cx="2242347" cy="4326015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535811" y="1835205"/>
            <a:ext cx="2242347" cy="4326015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915341" y="1835205"/>
            <a:ext cx="2242347" cy="4326015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6737" y="582938"/>
            <a:ext cx="7000951" cy="1195346"/>
          </a:xfrm>
          <a:prstGeom prst="rect">
            <a:avLst/>
          </a:prstGeom>
        </p:spPr>
        <p:txBody>
          <a:bodyPr anchor="t" anchorCtr="0"/>
          <a:lstStyle>
            <a:lvl1pPr algn="l">
              <a:defRPr sz="3037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 for titles that are really </a:t>
            </a:r>
            <a:r>
              <a:rPr lang="en-US" dirty="0" err="1"/>
              <a:t>really</a:t>
            </a:r>
            <a:r>
              <a:rPr lang="en-US" dirty="0"/>
              <a:t> long</a:t>
            </a:r>
          </a:p>
        </p:txBody>
      </p:sp>
      <p:pic>
        <p:nvPicPr>
          <p:cNvPr id="9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" y="618757"/>
            <a:ext cx="406060" cy="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19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160154" y="1835205"/>
            <a:ext cx="3346905" cy="454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256236" indent="0">
              <a:buNone/>
              <a:defRPr/>
            </a:lvl2pPr>
            <a:lvl3pPr marL="571398" indent="0">
              <a:buNone/>
              <a:defRPr/>
            </a:lvl3pPr>
            <a:lvl4pPr marL="828528" indent="0">
              <a:buNone/>
              <a:defRPr/>
            </a:lvl4pPr>
            <a:lvl5pPr marL="1093693" indent="0">
              <a:buNone/>
              <a:defRPr/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14740" y="1835205"/>
            <a:ext cx="3342948" cy="454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256236" indent="0">
              <a:buNone/>
              <a:defRPr/>
            </a:lvl2pPr>
            <a:lvl3pPr marL="571398" indent="0">
              <a:buNone/>
              <a:defRPr/>
            </a:lvl3pPr>
            <a:lvl4pPr marL="828528" indent="0">
              <a:buNone/>
              <a:defRPr/>
            </a:lvl4pPr>
            <a:lvl5pPr marL="1093693" indent="0">
              <a:buNone/>
              <a:defRPr/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156281" y="2347496"/>
            <a:ext cx="3342948" cy="3813724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4814740" y="2347496"/>
            <a:ext cx="3342948" cy="3813724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56737" y="582938"/>
            <a:ext cx="7000951" cy="1195346"/>
          </a:xfrm>
          <a:prstGeom prst="rect">
            <a:avLst/>
          </a:prstGeom>
        </p:spPr>
        <p:txBody>
          <a:bodyPr anchor="t" anchorCtr="0"/>
          <a:lstStyle>
            <a:lvl1pPr algn="l">
              <a:defRPr sz="3037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 for titles that are really </a:t>
            </a:r>
            <a:r>
              <a:rPr lang="en-US" dirty="0" err="1"/>
              <a:t>really</a:t>
            </a:r>
            <a:r>
              <a:rPr lang="en-US" dirty="0"/>
              <a:t> long</a:t>
            </a:r>
          </a:p>
        </p:txBody>
      </p:sp>
      <p:pic>
        <p:nvPicPr>
          <p:cNvPr id="13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" y="618757"/>
            <a:ext cx="406060" cy="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90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156281" y="2347497"/>
            <a:ext cx="2242347" cy="3813723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535811" y="2347497"/>
            <a:ext cx="2242347" cy="3813723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915341" y="2347497"/>
            <a:ext cx="2242347" cy="3813723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160154" y="1835205"/>
            <a:ext cx="2242347" cy="454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256236" indent="0">
              <a:buNone/>
              <a:defRPr/>
            </a:lvl2pPr>
            <a:lvl3pPr marL="571398" indent="0">
              <a:buNone/>
              <a:defRPr/>
            </a:lvl3pPr>
            <a:lvl4pPr marL="828528" indent="0">
              <a:buNone/>
              <a:defRPr/>
            </a:lvl4pPr>
            <a:lvl5pPr marL="1093693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537747" y="1835205"/>
            <a:ext cx="2242347" cy="454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256236" indent="0">
              <a:buNone/>
              <a:defRPr/>
            </a:lvl2pPr>
            <a:lvl3pPr marL="571398" indent="0">
              <a:buNone/>
              <a:defRPr/>
            </a:lvl3pPr>
            <a:lvl4pPr marL="828528" indent="0">
              <a:buNone/>
              <a:defRPr/>
            </a:lvl4pPr>
            <a:lvl5pPr marL="1093693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915341" y="1835205"/>
            <a:ext cx="2242347" cy="454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256236" indent="0">
              <a:buNone/>
              <a:defRPr/>
            </a:lvl2pPr>
            <a:lvl3pPr marL="571398" indent="0">
              <a:buNone/>
              <a:defRPr/>
            </a:lvl3pPr>
            <a:lvl4pPr marL="828528" indent="0">
              <a:buNone/>
              <a:defRPr/>
            </a:lvl4pPr>
            <a:lvl5pPr marL="1093693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56737" y="582938"/>
            <a:ext cx="7000951" cy="1195346"/>
          </a:xfrm>
          <a:prstGeom prst="rect">
            <a:avLst/>
          </a:prstGeom>
        </p:spPr>
        <p:txBody>
          <a:bodyPr anchor="t" anchorCtr="0"/>
          <a:lstStyle>
            <a:lvl1pPr algn="l">
              <a:defRPr sz="3037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 for titles that are really </a:t>
            </a:r>
            <a:r>
              <a:rPr lang="en-US" dirty="0" err="1"/>
              <a:t>really</a:t>
            </a:r>
            <a:r>
              <a:rPr lang="en-US" dirty="0"/>
              <a:t> long</a:t>
            </a:r>
          </a:p>
        </p:txBody>
      </p:sp>
      <p:pic>
        <p:nvPicPr>
          <p:cNvPr id="13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" y="618757"/>
            <a:ext cx="406060" cy="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53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6737" y="582938"/>
            <a:ext cx="7000951" cy="1195346"/>
          </a:xfrm>
          <a:prstGeom prst="rect">
            <a:avLst/>
          </a:prstGeom>
        </p:spPr>
        <p:txBody>
          <a:bodyPr anchor="t" anchorCtr="0"/>
          <a:lstStyle>
            <a:lvl1pPr algn="l">
              <a:defRPr sz="3037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 for titles that are really </a:t>
            </a:r>
            <a:r>
              <a:rPr lang="en-US" dirty="0" err="1"/>
              <a:t>really</a:t>
            </a:r>
            <a:r>
              <a:rPr lang="en-US" dirty="0"/>
              <a:t> long</a:t>
            </a:r>
          </a:p>
        </p:txBody>
      </p:sp>
      <p:pic>
        <p:nvPicPr>
          <p:cNvPr id="6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" y="618757"/>
            <a:ext cx="406060" cy="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94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107" cy="6858000"/>
          </a:xfrm>
          <a:prstGeom prst="rect">
            <a:avLst/>
          </a:prstGeom>
        </p:spPr>
      </p:pic>
      <p:sp>
        <p:nvSpPr>
          <p:cNvPr id="5" name="Text Box 92"/>
          <p:cNvSpPr txBox="1">
            <a:spLocks noChangeArrowheads="1"/>
          </p:cNvSpPr>
          <p:nvPr/>
        </p:nvSpPr>
        <p:spPr bwMode="auto">
          <a:xfrm>
            <a:off x="4102446" y="6959592"/>
            <a:ext cx="1003801" cy="170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506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Template v11 April 26, 2013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19772" y="6659521"/>
            <a:ext cx="1662322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450" dirty="0">
                <a:solidFill>
                  <a:schemeClr val="bg2">
                    <a:lumMod val="90000"/>
                  </a:schemeClr>
                </a:solidFill>
              </a:rPr>
              <a:t>Copyright © 2013. Infor. All Rights Reserved. www.infor.com</a:t>
            </a:r>
          </a:p>
          <a:p>
            <a:pPr algn="r"/>
            <a:endParaRPr lang="en-US" sz="4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56" y="275035"/>
            <a:ext cx="822968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76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6" r:id="rId15"/>
    <p:sldLayoutId id="2147483697" r:id="rId16"/>
    <p:sldLayoutId id="2147483698" r:id="rId17"/>
  </p:sldLayoutIdLst>
  <p:txStyles>
    <p:titleStyle>
      <a:lvl1pPr algn="l" defTabSz="816334" rtl="0" eaLnBrk="1" latinLnBrk="0" hangingPunct="1">
        <a:lnSpc>
          <a:spcPct val="85000"/>
        </a:lnSpc>
        <a:spcBef>
          <a:spcPct val="0"/>
        </a:spcBef>
        <a:buNone/>
        <a:defRPr sz="3374" kern="1200" spc="-84" baseline="0">
          <a:solidFill>
            <a:schemeClr val="bg2">
              <a:lumMod val="25000"/>
            </a:schemeClr>
          </a:solidFill>
          <a:latin typeface="+mj-lt"/>
          <a:ea typeface="Tahoma" pitchFamily="34" charset="0"/>
          <a:cs typeface="Tahoma" pitchFamily="34" charset="0"/>
        </a:defRPr>
      </a:lvl1pPr>
    </p:titleStyle>
    <p:bodyStyle>
      <a:lvl1pPr marL="161599" marR="0" indent="-161599" algn="l" defTabSz="816334" rtl="0" eaLnBrk="1" fontAlgn="auto" latinLnBrk="0" hangingPunct="1">
        <a:lnSpc>
          <a:spcPct val="85000"/>
        </a:lnSpc>
        <a:spcBef>
          <a:spcPts val="337"/>
        </a:spcBef>
        <a:spcAft>
          <a:spcPts val="337"/>
        </a:spcAft>
        <a:buClrTx/>
        <a:buSzTx/>
        <a:buFont typeface="Arial" pitchFamily="34" charset="0"/>
        <a:buChar char="•"/>
        <a:tabLst/>
        <a:defRPr sz="1687" kern="1200" spc="-28" baseline="0">
          <a:solidFill>
            <a:schemeClr val="bg2">
              <a:lumMod val="25000"/>
            </a:schemeClr>
          </a:solidFill>
          <a:latin typeface="+mn-lt"/>
          <a:ea typeface="Tahoma" pitchFamily="34" charset="0"/>
          <a:cs typeface="Tahoma" pitchFamily="34" charset="0"/>
        </a:defRPr>
      </a:lvl1pPr>
      <a:lvl2pPr marL="414264" marR="0" indent="-158028" algn="l" defTabSz="816334" rtl="0" eaLnBrk="1" fontAlgn="auto" latinLnBrk="0" hangingPunct="1">
        <a:lnSpc>
          <a:spcPct val="85000"/>
        </a:lnSpc>
        <a:spcBef>
          <a:spcPts val="337"/>
        </a:spcBef>
        <a:spcAft>
          <a:spcPts val="337"/>
        </a:spcAft>
        <a:buClrTx/>
        <a:buSzTx/>
        <a:buFont typeface="Arial" pitchFamily="34" charset="0"/>
        <a:buChar char="•"/>
        <a:tabLst/>
        <a:defRPr sz="1462" kern="1200" spc="-28" baseline="0">
          <a:solidFill>
            <a:schemeClr val="bg2">
              <a:lumMod val="25000"/>
            </a:schemeClr>
          </a:solidFill>
          <a:latin typeface="+mn-lt"/>
          <a:ea typeface="Tahoma" pitchFamily="34" charset="0"/>
          <a:cs typeface="Tahoma" pitchFamily="34" charset="0"/>
        </a:defRPr>
      </a:lvl2pPr>
      <a:lvl3pPr marL="706213" marR="0" indent="-134815" algn="l" defTabSz="816334" rtl="0" eaLnBrk="1" fontAlgn="auto" latinLnBrk="0" hangingPunct="1">
        <a:lnSpc>
          <a:spcPct val="85000"/>
        </a:lnSpc>
        <a:spcBef>
          <a:spcPts val="337"/>
        </a:spcBef>
        <a:spcAft>
          <a:spcPts val="337"/>
        </a:spcAft>
        <a:buClrTx/>
        <a:buSzTx/>
        <a:buFont typeface="Arial" pitchFamily="34" charset="0"/>
        <a:buChar char="•"/>
        <a:tabLst/>
        <a:defRPr sz="1237" kern="1200" spc="-28" baseline="0">
          <a:solidFill>
            <a:schemeClr val="bg2">
              <a:lumMod val="25000"/>
            </a:schemeClr>
          </a:solidFill>
          <a:latin typeface="+mn-lt"/>
          <a:ea typeface="Tahoma" pitchFamily="34" charset="0"/>
          <a:cs typeface="Tahoma" pitchFamily="34" charset="0"/>
        </a:defRPr>
      </a:lvl3pPr>
      <a:lvl4pPr marL="928522" marR="0" indent="-99995" algn="l" defTabSz="816334" rtl="0" eaLnBrk="1" fontAlgn="auto" latinLnBrk="0" hangingPunct="1">
        <a:lnSpc>
          <a:spcPct val="85000"/>
        </a:lnSpc>
        <a:spcBef>
          <a:spcPts val="337"/>
        </a:spcBef>
        <a:spcAft>
          <a:spcPts val="337"/>
        </a:spcAft>
        <a:buClrTx/>
        <a:buSzTx/>
        <a:buFont typeface="Arial" pitchFamily="34" charset="0"/>
        <a:buChar char="•"/>
        <a:tabLst/>
        <a:defRPr sz="1012" kern="1200" spc="-28" baseline="0">
          <a:solidFill>
            <a:schemeClr val="bg2">
              <a:lumMod val="25000"/>
            </a:schemeClr>
          </a:solidFill>
          <a:latin typeface="+mn-lt"/>
          <a:ea typeface="Tahoma" pitchFamily="34" charset="0"/>
          <a:cs typeface="Tahoma" pitchFamily="34" charset="0"/>
        </a:defRPr>
      </a:lvl4pPr>
      <a:lvl5pPr marL="1190116" marR="0" indent="-96423" algn="l" defTabSz="816334" rtl="0" eaLnBrk="1" fontAlgn="auto" latinLnBrk="0" hangingPunct="1">
        <a:lnSpc>
          <a:spcPct val="85000"/>
        </a:lnSpc>
        <a:spcBef>
          <a:spcPts val="337"/>
        </a:spcBef>
        <a:spcAft>
          <a:spcPts val="337"/>
        </a:spcAft>
        <a:buClrTx/>
        <a:buSzTx/>
        <a:buFont typeface="Arial" pitchFamily="34" charset="0"/>
        <a:buChar char="•"/>
        <a:tabLst/>
        <a:defRPr sz="900" kern="1200" spc="-28" baseline="0">
          <a:solidFill>
            <a:schemeClr val="bg2">
              <a:lumMod val="25000"/>
            </a:schemeClr>
          </a:solidFill>
          <a:latin typeface="+mn-lt"/>
          <a:ea typeface="Tahoma" pitchFamily="34" charset="0"/>
          <a:cs typeface="Tahoma" pitchFamily="34" charset="0"/>
        </a:defRPr>
      </a:lvl5pPr>
      <a:lvl6pPr marL="2244919" indent="-204084" algn="l" defTabSz="8163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85" indent="-204084" algn="l" defTabSz="8163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53" indent="-204084" algn="l" defTabSz="8163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20" indent="-204084" algn="l" defTabSz="8163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3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408167" algn="l" defTabSz="81633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2pPr>
      <a:lvl3pPr marL="816334" algn="l" defTabSz="81633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3pPr>
      <a:lvl4pPr marL="1224501" algn="l" defTabSz="81633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632668" algn="l" defTabSz="81633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040835" algn="l" defTabSz="81633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449002" algn="l" defTabSz="81633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2857169" algn="l" defTabSz="81633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265336" algn="l" defTabSz="81633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8065"/>
            <a:ext cx="7772400" cy="2160240"/>
          </a:xfrm>
        </p:spPr>
        <p:txBody>
          <a:bodyPr>
            <a:normAutofit/>
          </a:bodyPr>
          <a:lstStyle/>
          <a:p>
            <a:r>
              <a:rPr lang="en-US" dirty="0"/>
              <a:t>                       Presentation</a:t>
            </a:r>
            <a:br>
              <a:rPr lang="en-US" dirty="0"/>
            </a:br>
            <a:endParaRPr lang="en-IN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63688" y="4725144"/>
            <a:ext cx="6008712" cy="1872208"/>
          </a:xfrm>
          <a:prstGeom prst="rect">
            <a:avLst/>
          </a:prstGeom>
        </p:spPr>
        <p:txBody>
          <a:bodyPr/>
          <a:lstStyle/>
          <a:p>
            <a:pPr lvl="5" algn="l"/>
            <a:r>
              <a:rPr lang="en-US" sz="2913" dirty="0">
                <a:solidFill>
                  <a:schemeClr val="tx1"/>
                </a:solidFill>
              </a:rPr>
              <a:t>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1853-B4BF-436B-8431-5C84C2C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8250-8569-4CE8-8982-5475E06139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sz="2400" b="1" dirty="0"/>
              <a:t>What is Kubernetes?</a:t>
            </a:r>
          </a:p>
          <a:p>
            <a:pPr fontAlgn="base">
              <a:lnSpc>
                <a:spcPct val="150000"/>
              </a:lnSpc>
            </a:pPr>
            <a:r>
              <a:rPr lang="en-US" sz="2400" b="1" dirty="0"/>
              <a:t>Why do we need Kubernetes?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43D7408E-4BCF-4024-9C2C-188737C53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140968"/>
            <a:ext cx="518457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4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1853-B4BF-436B-8431-5C84C2C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8250-8569-4CE8-8982-5475E06139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Features of Kubernetes</a:t>
            </a:r>
          </a:p>
          <a:p>
            <a:pPr>
              <a:lnSpc>
                <a:spcPct val="200000"/>
              </a:lnSpc>
            </a:pPr>
            <a:r>
              <a:rPr lang="en-US" dirty="0"/>
              <a:t>Automatic scheduling   </a:t>
            </a:r>
          </a:p>
          <a:p>
            <a:pPr>
              <a:lnSpc>
                <a:spcPct val="200000"/>
              </a:lnSpc>
            </a:pPr>
            <a:r>
              <a:rPr lang="en-US" dirty="0"/>
              <a:t>Service discovery and load balancing</a:t>
            </a:r>
          </a:p>
          <a:p>
            <a:pPr>
              <a:lnSpc>
                <a:spcPct val="200000"/>
              </a:lnSpc>
            </a:pPr>
            <a:r>
              <a:rPr lang="en-US" dirty="0"/>
              <a:t>Storage orchestration</a:t>
            </a:r>
          </a:p>
          <a:p>
            <a:pPr>
              <a:lnSpc>
                <a:spcPct val="200000"/>
              </a:lnSpc>
            </a:pPr>
            <a:r>
              <a:rPr lang="en-US" dirty="0"/>
              <a:t>Self healing</a:t>
            </a:r>
          </a:p>
          <a:p>
            <a:pPr>
              <a:lnSpc>
                <a:spcPct val="200000"/>
              </a:lnSpc>
            </a:pPr>
            <a:r>
              <a:rPr lang="en-US" dirty="0"/>
              <a:t>Automatic rollout and roll backs</a:t>
            </a:r>
          </a:p>
          <a:p>
            <a:pPr>
              <a:lnSpc>
                <a:spcPct val="200000"/>
              </a:lnSpc>
            </a:pPr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55471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1853-B4BF-436B-8431-5C84C2CF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39" y="620688"/>
            <a:ext cx="7000951" cy="757830"/>
          </a:xfrm>
        </p:spPr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8250-8569-4CE8-8982-5475E06139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4" y="1124745"/>
            <a:ext cx="7690143" cy="489654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Architecture of Kubernetes cluster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E38BFBB-20EF-4D81-8594-04C1505FD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82575"/>
            <a:ext cx="8208912" cy="385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0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1853-B4BF-436B-8431-5C84C2CF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737" y="582938"/>
            <a:ext cx="7000951" cy="973854"/>
          </a:xfrm>
        </p:spPr>
        <p:txBody>
          <a:bodyPr/>
          <a:lstStyle/>
          <a:p>
            <a:r>
              <a:rPr lang="en-US" dirty="0"/>
              <a:t>Basic Commands in Kubernetes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CB6196-58CD-4F43-94FF-8C1B427539DD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86680324"/>
              </p:ext>
            </p:extLst>
          </p:nvPr>
        </p:nvGraphicFramePr>
        <p:xfrm>
          <a:off x="827584" y="1844824"/>
          <a:ext cx="7002462" cy="35283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3024355222"/>
                    </a:ext>
                  </a:extLst>
                </a:gridCol>
                <a:gridCol w="5130254">
                  <a:extLst>
                    <a:ext uri="{9D8B030D-6E8A-4147-A177-3AD203B41FA5}">
                      <a16:colId xmlns:a16="http://schemas.microsoft.com/office/drawing/2014/main" val="1355545255"/>
                    </a:ext>
                  </a:extLst>
                </a:gridCol>
              </a:tblGrid>
              <a:tr h="408440">
                <a:tc>
                  <a:txBody>
                    <a:bodyPr/>
                    <a:lstStyle/>
                    <a:p>
                      <a:r>
                        <a:rPr lang="en-US" dirty="0"/>
                        <a:t>    command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usage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816268"/>
                  </a:ext>
                </a:extLst>
              </a:tr>
              <a:tr h="408440">
                <a:tc>
                  <a:txBody>
                    <a:bodyPr/>
                    <a:lstStyle/>
                    <a:p>
                      <a:r>
                        <a:rPr lang="en-IN" dirty="0"/>
                        <a:t>     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resource from a file or from stdin.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75034"/>
                  </a:ext>
                </a:extLst>
              </a:tr>
              <a:tr h="631544">
                <a:tc>
                  <a:txBody>
                    <a:bodyPr/>
                    <a:lstStyle/>
                    <a:p>
                      <a:r>
                        <a:rPr lang="en-IN" dirty="0"/>
                        <a:t>     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resources by filenames, stdin, resources and names.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045944"/>
                  </a:ext>
                </a:extLst>
              </a:tr>
              <a:tr h="408440">
                <a:tc>
                  <a:txBody>
                    <a:bodyPr/>
                    <a:lstStyle/>
                    <a:p>
                      <a:r>
                        <a:rPr lang="en-IN" dirty="0"/>
                        <a:t>      get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one or many resources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24544"/>
                  </a:ext>
                </a:extLst>
              </a:tr>
              <a:tr h="408440">
                <a:tc>
                  <a:txBody>
                    <a:bodyPr/>
                    <a:lstStyle/>
                    <a:p>
                      <a:r>
                        <a:rPr lang="en-IN" dirty="0"/>
                        <a:t>     apply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Apply a configuration to a resource by filename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22457"/>
                  </a:ext>
                </a:extLst>
              </a:tr>
              <a:tr h="631544">
                <a:tc>
                  <a:txBody>
                    <a:bodyPr/>
                    <a:lstStyle/>
                    <a:p>
                      <a:r>
                        <a:rPr lang="en-IN" dirty="0"/>
                        <a:t>     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details of a specific resource or group of      resource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13587"/>
                  </a:ext>
                </a:extLst>
              </a:tr>
              <a:tr h="631544">
                <a:tc>
                  <a:txBody>
                    <a:bodyPr/>
                    <a:lstStyle/>
                    <a:p>
                      <a:r>
                        <a:rPr lang="en-IN" dirty="0"/>
                        <a:t>     expose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a replication controller, service, deployment or pod and expose it as a new Kubernetes 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9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4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1853-B4BF-436B-8431-5C84C2CF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737" y="582938"/>
            <a:ext cx="7000951" cy="973854"/>
          </a:xfrm>
        </p:spPr>
        <p:txBody>
          <a:bodyPr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8250-8569-4CE8-8982-5475E06139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7584" y="1484784"/>
            <a:ext cx="7330105" cy="46153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What is Api Gateway?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8602FAF-5738-4FD8-A4F5-006038706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679242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4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1853-B4BF-436B-8431-5C84C2CF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3" y="582938"/>
            <a:ext cx="7330105" cy="973854"/>
          </a:xfrm>
        </p:spPr>
        <p:txBody>
          <a:bodyPr>
            <a:normAutofit/>
          </a:bodyPr>
          <a:lstStyle/>
          <a:p>
            <a:r>
              <a:rPr lang="en-US" dirty="0"/>
              <a:t>Envoy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8250-8569-4CE8-8982-5475E06139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7583" y="1412776"/>
            <a:ext cx="7330107" cy="46873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 Ingress Listeners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 Egress Listeners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9CAC6B4-DFBF-4729-B7BA-0B0F85FB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1680" y="2852936"/>
            <a:ext cx="5004556" cy="30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8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7585" y="582938"/>
            <a:ext cx="7330104" cy="5366342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</a:t>
            </a:r>
            <a:r>
              <a:rPr lang="en-US" sz="4800" dirty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8488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Infor10x  Color Palette">
      <a:dk1>
        <a:srgbClr val="262626"/>
      </a:dk1>
      <a:lt1>
        <a:sysClr val="window" lastClr="FFFFFF"/>
      </a:lt1>
      <a:dk2>
        <a:srgbClr val="13A3F7"/>
      </a:dk2>
      <a:lt2>
        <a:srgbClr val="E5E5E5"/>
      </a:lt2>
      <a:accent1>
        <a:srgbClr val="34C6FA"/>
      </a:accent1>
      <a:accent2>
        <a:srgbClr val="FF6400"/>
      </a:accent2>
      <a:accent3>
        <a:srgbClr val="2DB329"/>
      </a:accent3>
      <a:accent4>
        <a:srgbClr val="FFAA00"/>
      </a:accent4>
      <a:accent5>
        <a:srgbClr val="00C2B4"/>
      </a:accent5>
      <a:accent6>
        <a:srgbClr val="3341CC"/>
      </a:accent6>
      <a:hlink>
        <a:srgbClr val="005CE6"/>
      </a:hlink>
      <a:folHlink>
        <a:srgbClr val="7533A6"/>
      </a:folHlink>
    </a:clrScheme>
    <a:fontScheme name="Infor10x Arial Font S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>
        <a:spAutoFit/>
      </a:bodyPr>
      <a:lstStyle>
        <a:defPPr algn="ctr">
          <a:defRPr sz="3200" dirty="0" smtClean="0">
            <a:solidFill>
              <a:schemeClr val="tx1">
                <a:lumMod val="90000"/>
                <a:lumOff val="1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2" id="{F78E550B-8B12-4112-B824-EF8938D60B34}" vid="{455B9889-8940-4CA6-86FB-B15193028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148</Words>
  <Application>Microsoft Office PowerPoint</Application>
  <PresentationFormat>On-screen Show (4:3)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Theme2</vt:lpstr>
      <vt:lpstr>                       Presentation </vt:lpstr>
      <vt:lpstr>KUBERNETES</vt:lpstr>
      <vt:lpstr>KUBERNETES</vt:lpstr>
      <vt:lpstr>KUBERNETES</vt:lpstr>
      <vt:lpstr>Basic Commands in Kubernetes</vt:lpstr>
      <vt:lpstr>Api Gateway</vt:lpstr>
      <vt:lpstr>Envoy </vt:lpstr>
      <vt:lpstr>                       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Vaccine Distribution Web App </dc:title>
  <dc:creator>Navya Yarramsetti</dc:creator>
  <cp:lastModifiedBy>Navya Yarramsetti</cp:lastModifiedBy>
  <cp:revision>33</cp:revision>
  <dcterms:created xsi:type="dcterms:W3CDTF">2021-01-07T06:52:33Z</dcterms:created>
  <dcterms:modified xsi:type="dcterms:W3CDTF">2021-01-20T14:59:11Z</dcterms:modified>
</cp:coreProperties>
</file>