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6/20/2017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AHB to APB BRIDGE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</a:rPr>
              <a:t>Presentation by </a:t>
            </a:r>
            <a:r>
              <a:rPr lang="en-US" sz="2000" dirty="0" err="1" smtClean="0">
                <a:solidFill>
                  <a:schemeClr val="bg1"/>
                </a:solidFill>
                <a:latin typeface="Arial Black" pitchFamily="34" charset="0"/>
              </a:rPr>
              <a:t>Deekshith</a:t>
            </a:r>
            <a:endParaRPr lang="en-US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WRAP OPERATION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AHB_DRV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46238"/>
            <a:ext cx="7696200" cy="4525962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COVERAGE REPORT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COVERAGE REPORT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828801"/>
            <a:ext cx="7543800" cy="289714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THANK YOU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INTODUCTION AND AIM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This project deals with the class based verification of bridge between high speed AMBA AHB(Advanced High Performance bus) and low-power AMBA APB (Advanced Peripheral Bus) in UVM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 AMBA AHB is for high-performance, high clock frequency system modules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The AMBA APB is for low-power peripherals.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FUNCTIONS OF BRIDGE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Latches </a:t>
            </a:r>
            <a:r>
              <a:rPr lang="en-US" sz="2400" dirty="0" smtClean="0">
                <a:solidFill>
                  <a:schemeClr val="bg1"/>
                </a:solidFill>
              </a:rPr>
              <a:t>the address and holds it valid throughout the transfer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Decodes </a:t>
            </a:r>
            <a:r>
              <a:rPr lang="en-US" sz="2400" dirty="0" smtClean="0">
                <a:solidFill>
                  <a:schemeClr val="bg1"/>
                </a:solidFill>
              </a:rPr>
              <a:t>the address and generates a peripheral select, </a:t>
            </a:r>
            <a:r>
              <a:rPr lang="en-US" sz="2400" dirty="0" err="1" smtClean="0">
                <a:solidFill>
                  <a:schemeClr val="bg1"/>
                </a:solidFill>
              </a:rPr>
              <a:t>PSELx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Only </a:t>
            </a:r>
            <a:r>
              <a:rPr lang="en-US" sz="2400" dirty="0" smtClean="0">
                <a:solidFill>
                  <a:schemeClr val="bg1"/>
                </a:solidFill>
              </a:rPr>
              <a:t>one select </a:t>
            </a:r>
            <a:r>
              <a:rPr lang="en-US" sz="2400" dirty="0" smtClean="0">
                <a:solidFill>
                  <a:schemeClr val="bg1"/>
                </a:solidFill>
              </a:rPr>
              <a:t>signal </a:t>
            </a:r>
            <a:r>
              <a:rPr lang="en-US" sz="2400" dirty="0" smtClean="0">
                <a:solidFill>
                  <a:schemeClr val="bg1"/>
                </a:solidFill>
              </a:rPr>
              <a:t>can be active during a transfer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Drives </a:t>
            </a:r>
            <a:r>
              <a:rPr lang="en-US" sz="2400" dirty="0" smtClean="0">
                <a:solidFill>
                  <a:schemeClr val="bg1"/>
                </a:solidFill>
              </a:rPr>
              <a:t>the data onto the APB for a write transfer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Drives </a:t>
            </a:r>
            <a:r>
              <a:rPr lang="en-US" sz="2400" dirty="0" smtClean="0">
                <a:solidFill>
                  <a:schemeClr val="bg1"/>
                </a:solidFill>
              </a:rPr>
              <a:t>the APB data onto the system bus for a read transfer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Generates </a:t>
            </a:r>
            <a:r>
              <a:rPr lang="en-US" sz="2400" dirty="0" smtClean="0">
                <a:solidFill>
                  <a:schemeClr val="bg1"/>
                </a:solidFill>
              </a:rPr>
              <a:t>a timing strobe, PENABLE, for the transfer.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BLOCK DIAGRAM OF BRIDGE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Screenshot (3)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752600"/>
            <a:ext cx="6781800" cy="4038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UVM ARCHITECTURE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AHB2APB_bridge_architecture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4957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AHB DRIVER AND MONITOR LOGIC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AHB driver logic</a:t>
            </a:r>
            <a:r>
              <a:rPr lang="en-US" sz="2400" dirty="0" smtClean="0">
                <a:solidFill>
                  <a:schemeClr val="bg1"/>
                </a:solidFill>
              </a:rPr>
              <a:t>: Wait till </a:t>
            </a:r>
            <a:r>
              <a:rPr lang="en-US" sz="2400" dirty="0" err="1" smtClean="0">
                <a:solidFill>
                  <a:schemeClr val="bg1"/>
                </a:solidFill>
              </a:rPr>
              <a:t>Hreadyout</a:t>
            </a:r>
            <a:r>
              <a:rPr lang="en-US" sz="2400" dirty="0" smtClean="0">
                <a:solidFill>
                  <a:schemeClr val="bg1"/>
                </a:solidFill>
              </a:rPr>
              <a:t> is high send control signals along with </a:t>
            </a:r>
            <a:r>
              <a:rPr lang="en-US" sz="2400" dirty="0" err="1" smtClean="0">
                <a:solidFill>
                  <a:schemeClr val="bg1"/>
                </a:solidFill>
              </a:rPr>
              <a:t>Haddr</a:t>
            </a:r>
            <a:r>
              <a:rPr lang="en-US" sz="2400" dirty="0" smtClean="0">
                <a:solidFill>
                  <a:schemeClr val="bg1"/>
                </a:solidFill>
              </a:rPr>
              <a:t> in the first clock cycle. In the next clock cycle check if </a:t>
            </a:r>
            <a:r>
              <a:rPr lang="en-US" sz="2400" dirty="0" err="1" smtClean="0">
                <a:solidFill>
                  <a:schemeClr val="bg1"/>
                </a:solidFill>
              </a:rPr>
              <a:t>Hreadyout</a:t>
            </a:r>
            <a:r>
              <a:rPr lang="en-US" sz="2400" dirty="0" smtClean="0">
                <a:solidFill>
                  <a:schemeClr val="bg1"/>
                </a:solidFill>
              </a:rPr>
              <a:t> is high and then send </a:t>
            </a:r>
            <a:r>
              <a:rPr lang="en-US" sz="2400" dirty="0" err="1" smtClean="0">
                <a:solidFill>
                  <a:schemeClr val="bg1"/>
                </a:solidFill>
              </a:rPr>
              <a:t>Hwdata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to DUT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lvl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AHB monitor logic:</a:t>
            </a:r>
            <a:r>
              <a:rPr lang="en-US" sz="2400" dirty="0" smtClean="0">
                <a:solidFill>
                  <a:schemeClr val="bg1"/>
                </a:solidFill>
              </a:rPr>
              <a:t> Wait till </a:t>
            </a:r>
            <a:r>
              <a:rPr lang="en-US" sz="2400" dirty="0" err="1" smtClean="0">
                <a:solidFill>
                  <a:schemeClr val="bg1"/>
                </a:solidFill>
              </a:rPr>
              <a:t>Htrans</a:t>
            </a:r>
            <a:r>
              <a:rPr lang="en-US" sz="2400" dirty="0" smtClean="0">
                <a:solidFill>
                  <a:schemeClr val="bg1"/>
                </a:solidFill>
              </a:rPr>
              <a:t> is 2 or 3 and then collect control signals from the interface . In the next clock cycle wait till </a:t>
            </a:r>
            <a:r>
              <a:rPr lang="en-US" sz="2400" dirty="0" err="1" smtClean="0">
                <a:solidFill>
                  <a:schemeClr val="bg1"/>
                </a:solidFill>
              </a:rPr>
              <a:t>Hreadyout</a:t>
            </a:r>
            <a:r>
              <a:rPr lang="en-US" sz="2400" dirty="0" smtClean="0">
                <a:solidFill>
                  <a:schemeClr val="bg1"/>
                </a:solidFill>
              </a:rPr>
              <a:t> is high and then collect data </a:t>
            </a:r>
            <a:r>
              <a:rPr lang="en-US" sz="2400" dirty="0" err="1" smtClean="0">
                <a:solidFill>
                  <a:schemeClr val="bg1"/>
                </a:solidFill>
              </a:rPr>
              <a:t>signal.Create</a:t>
            </a:r>
            <a:r>
              <a:rPr lang="en-US" sz="2400" dirty="0" smtClean="0">
                <a:solidFill>
                  <a:schemeClr val="bg1"/>
                </a:solidFill>
              </a:rPr>
              <a:t> a copy of collected data and write into the </a:t>
            </a:r>
            <a:r>
              <a:rPr lang="en-US" sz="2400" dirty="0" err="1" smtClean="0">
                <a:solidFill>
                  <a:schemeClr val="bg1"/>
                </a:solidFill>
              </a:rPr>
              <a:t>tlm_analysis_fifo</a:t>
            </a:r>
            <a:r>
              <a:rPr lang="en-US" sz="2400" dirty="0" smtClean="0">
                <a:solidFill>
                  <a:schemeClr val="bg1"/>
                </a:solidFill>
              </a:rPr>
              <a:t> using 'write' method.</a:t>
            </a:r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APB DRIVER AND MONITOR LOGIC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APB driver logic</a:t>
            </a:r>
            <a:r>
              <a:rPr lang="en-US" sz="2400" dirty="0" smtClean="0">
                <a:solidFill>
                  <a:schemeClr val="bg1"/>
                </a:solidFill>
              </a:rPr>
              <a:t>: Wait till </a:t>
            </a:r>
            <a:r>
              <a:rPr lang="en-US" sz="2400" dirty="0" err="1" smtClean="0">
                <a:solidFill>
                  <a:schemeClr val="bg1"/>
                </a:solidFill>
              </a:rPr>
              <a:t>Penable</a:t>
            </a:r>
            <a:r>
              <a:rPr lang="en-US" sz="2400" dirty="0" smtClean="0">
                <a:solidFill>
                  <a:schemeClr val="bg1"/>
                </a:solidFill>
              </a:rPr>
              <a:t> is high and then drive </a:t>
            </a:r>
            <a:r>
              <a:rPr lang="en-US" sz="2400" dirty="0" err="1" smtClean="0">
                <a:solidFill>
                  <a:schemeClr val="bg1"/>
                </a:solidFill>
              </a:rPr>
              <a:t>Irdata</a:t>
            </a:r>
            <a:r>
              <a:rPr lang="en-US" sz="2400" dirty="0" smtClean="0">
                <a:solidFill>
                  <a:schemeClr val="bg1"/>
                </a:solidFill>
              </a:rPr>
              <a:t> when </a:t>
            </a:r>
            <a:r>
              <a:rPr lang="en-US" sz="2400" dirty="0" err="1" smtClean="0">
                <a:solidFill>
                  <a:schemeClr val="bg1"/>
                </a:solidFill>
              </a:rPr>
              <a:t>Pwrite</a:t>
            </a:r>
            <a:r>
              <a:rPr lang="en-US" sz="2400" dirty="0" smtClean="0">
                <a:solidFill>
                  <a:schemeClr val="bg1"/>
                </a:solidFill>
              </a:rPr>
              <a:t> is low.      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u="sng" dirty="0" smtClean="0">
                <a:solidFill>
                  <a:schemeClr val="bg1"/>
                </a:solidFill>
              </a:rPr>
              <a:t>APB monitor logic:</a:t>
            </a:r>
            <a:r>
              <a:rPr lang="en-US" sz="2400" dirty="0" smtClean="0">
                <a:solidFill>
                  <a:schemeClr val="bg1"/>
                </a:solidFill>
              </a:rPr>
              <a:t> Wait till </a:t>
            </a:r>
            <a:r>
              <a:rPr lang="en-US" sz="2400" dirty="0" err="1" smtClean="0">
                <a:solidFill>
                  <a:schemeClr val="bg1"/>
                </a:solidFill>
              </a:rPr>
              <a:t>Penable</a:t>
            </a:r>
            <a:r>
              <a:rPr lang="en-US" sz="2400" dirty="0" smtClean="0">
                <a:solidFill>
                  <a:schemeClr val="bg1"/>
                </a:solidFill>
              </a:rPr>
              <a:t> is high and check for </a:t>
            </a:r>
            <a:r>
              <a:rPr lang="en-US" sz="2400" dirty="0" err="1" smtClean="0">
                <a:solidFill>
                  <a:schemeClr val="bg1"/>
                </a:solidFill>
              </a:rPr>
              <a:t>Pwrite</a:t>
            </a:r>
            <a:r>
              <a:rPr lang="en-US" sz="2400" dirty="0" smtClean="0">
                <a:solidFill>
                  <a:schemeClr val="bg1"/>
                </a:solidFill>
              </a:rPr>
              <a:t> . If </a:t>
            </a:r>
            <a:r>
              <a:rPr lang="en-US" sz="2400" dirty="0" err="1" smtClean="0">
                <a:solidFill>
                  <a:schemeClr val="bg1"/>
                </a:solidFill>
              </a:rPr>
              <a:t>Pwrite</a:t>
            </a:r>
            <a:r>
              <a:rPr lang="en-US" sz="2400" dirty="0" smtClean="0">
                <a:solidFill>
                  <a:schemeClr val="bg1"/>
                </a:solidFill>
              </a:rPr>
              <a:t> is high then collect </a:t>
            </a:r>
            <a:r>
              <a:rPr lang="en-US" sz="2400" dirty="0" err="1" smtClean="0">
                <a:solidFill>
                  <a:schemeClr val="bg1"/>
                </a:solidFill>
              </a:rPr>
              <a:t>Pwdata</a:t>
            </a:r>
            <a:r>
              <a:rPr lang="en-US" sz="2400" dirty="0" smtClean="0">
                <a:solidFill>
                  <a:schemeClr val="bg1"/>
                </a:solidFill>
              </a:rPr>
              <a:t> and </a:t>
            </a:r>
            <a:r>
              <a:rPr lang="en-US" sz="2400" dirty="0" err="1" smtClean="0">
                <a:solidFill>
                  <a:schemeClr val="bg1"/>
                </a:solidFill>
              </a:rPr>
              <a:t>Paddr</a:t>
            </a:r>
            <a:r>
              <a:rPr lang="en-US" sz="2400" dirty="0" smtClean="0">
                <a:solidFill>
                  <a:schemeClr val="bg1"/>
                </a:solidFill>
              </a:rPr>
              <a:t> else collect </a:t>
            </a:r>
            <a:r>
              <a:rPr lang="en-US" sz="2400" dirty="0" err="1" smtClean="0">
                <a:solidFill>
                  <a:schemeClr val="bg1"/>
                </a:solidFill>
              </a:rPr>
              <a:t>Hrdata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Paddr</a:t>
            </a:r>
            <a:r>
              <a:rPr lang="en-US" sz="2400" dirty="0" smtClean="0">
                <a:solidFill>
                  <a:schemeClr val="bg1"/>
                </a:solidFill>
              </a:rPr>
              <a:t> and </a:t>
            </a:r>
            <a:r>
              <a:rPr lang="en-US" sz="2400" dirty="0" err="1" smtClean="0">
                <a:solidFill>
                  <a:schemeClr val="bg1"/>
                </a:solidFill>
              </a:rPr>
              <a:t>Irdata</a:t>
            </a:r>
            <a:r>
              <a:rPr lang="en-US" sz="2400" dirty="0" smtClean="0">
                <a:solidFill>
                  <a:schemeClr val="bg1"/>
                </a:solidFill>
              </a:rPr>
              <a:t> from the DUT. Send these collected items to second </a:t>
            </a:r>
            <a:r>
              <a:rPr lang="en-US" sz="2400" dirty="0" err="1" smtClean="0">
                <a:solidFill>
                  <a:schemeClr val="bg1"/>
                </a:solidFill>
              </a:rPr>
              <a:t>tlm_analysis_fifo</a:t>
            </a:r>
            <a:r>
              <a:rPr lang="en-US" sz="2400" dirty="0" smtClean="0">
                <a:solidFill>
                  <a:schemeClr val="bg1"/>
                </a:solidFill>
              </a:rPr>
              <a:t> in the scoreboard using 'write' method.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SIMPLE WRITE &amp; READ OPERATION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Screenshot (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828800"/>
            <a:ext cx="4096301" cy="3867626"/>
          </a:xfrm>
        </p:spPr>
      </p:pic>
      <p:pic>
        <p:nvPicPr>
          <p:cNvPr id="5" name="Picture 4" descr="Screenshot (9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828800"/>
            <a:ext cx="3810000" cy="386766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TESTCASE DETAILS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	Single </a:t>
            </a:r>
            <a:r>
              <a:rPr lang="en-US" sz="2400" dirty="0" smtClean="0">
                <a:solidFill>
                  <a:schemeClr val="bg1"/>
                </a:solidFill>
              </a:rPr>
              <a:t>transfer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	4-beat wrapping burst.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4-beat incrementing burst.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8-beat wrapping burst.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	8-beat incrementing burst.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16-beat wrapping burst.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16-beat incrementing burst.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62</TotalTime>
  <Words>318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AHB to APB BRIDGE VERIFICATION</vt:lpstr>
      <vt:lpstr>INTODUCTION AND AIM</vt:lpstr>
      <vt:lpstr>FUNCTIONS OF BRIDGE</vt:lpstr>
      <vt:lpstr>BLOCK DIAGRAM OF BRIDGE</vt:lpstr>
      <vt:lpstr>UVM ARCHITECTURE</vt:lpstr>
      <vt:lpstr>AHB DRIVER AND MONITOR LOGIC</vt:lpstr>
      <vt:lpstr>APB DRIVER AND MONITOR LOGIC</vt:lpstr>
      <vt:lpstr>SIMPLE WRITE &amp; READ OPERATION</vt:lpstr>
      <vt:lpstr>TESTCASE DETAILS</vt:lpstr>
      <vt:lpstr>WRAP OPERATION</vt:lpstr>
      <vt:lpstr>COVERAGE REPORT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AHB to APB BRIDGE VERIFICATION</dc:title>
  <dc:creator>Deekshith</dc:creator>
  <cp:lastModifiedBy>Pc</cp:lastModifiedBy>
  <cp:revision>12</cp:revision>
  <dcterms:created xsi:type="dcterms:W3CDTF">2006-08-16T00:00:00Z</dcterms:created>
  <dcterms:modified xsi:type="dcterms:W3CDTF">2017-06-20T17:53:43Z</dcterms:modified>
</cp:coreProperties>
</file>