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92" r:id="rId4"/>
    <p:sldId id="1282" r:id="rId6"/>
    <p:sldId id="1290" r:id="rId7"/>
    <p:sldId id="1291" r:id="rId8"/>
    <p:sldId id="1292" r:id="rId9"/>
    <p:sldId id="1293" r:id="rId10"/>
    <p:sldId id="1294" r:id="rId11"/>
    <p:sldId id="1298" r:id="rId12"/>
    <p:sldId id="1295" r:id="rId13"/>
    <p:sldId id="125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46" y="78"/>
      </p:cViewPr>
      <p:guideLst>
        <p:guide orient="horz" pos="588"/>
        <p:guide pos="144"/>
        <p:guide orient="horz" pos="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934" y="99829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  <a:endParaRPr lang="en-US" sz="2800" b="1" dirty="0">
              <a:solidFill>
                <a:srgbClr val="161D2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  <a:endParaRPr lang="en-US" sz="2400" dirty="0">
              <a:solidFill>
                <a:srgbClr val="161D2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190" y="4039870"/>
            <a:ext cx="2606675" cy="3803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altLang="en-US" sz="1200" dirty="0">
                <a:solidFill>
                  <a:srgbClr val="161D23"/>
                </a:solidFill>
              </a:rPr>
              <a:t>DEEKSHITH KUMAR D NAIK</a:t>
            </a:r>
            <a:endParaRPr lang="en-IN" alt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010" y="4666298"/>
            <a:ext cx="2707005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en-US" sz="1200" dirty="0">
                <a:solidFill>
                  <a:srgbClr val="161D23"/>
                </a:solidFill>
              </a:rPr>
              <a:t>STU6738374b641081731737419</a:t>
            </a:r>
            <a:endParaRPr lang="en-US" alt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8585" y="4609100"/>
            <a:ext cx="3006671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en-US" sz="1200" dirty="0">
                <a:solidFill>
                  <a:srgbClr val="161D23"/>
                </a:solidFill>
              </a:rPr>
              <a:t>CITY ENGINEERING COLLEGE BENGALURU</a:t>
            </a:r>
            <a:endParaRPr lang="en-IN" alt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/>
          <p:cNvPicPr>
            <a:picLocks noChangeAspect="1"/>
          </p:cNvPicPr>
          <p:nvPr/>
        </p:nvPicPr>
        <p:blipFill rotWithShape="1">
          <a:blip r:embed="rId1"/>
          <a:srcRect l="9710" t="21904" r="9339"/>
          <a:stretch>
            <a:fillRect/>
          </a:stretch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/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 panose="020B0604020202020204"/>
                  <a:cs typeface="Arial" panose="020B0604020202020204"/>
                </a:rPr>
                <a:t>CAPSTONE PROJECT SHOWCASE</a:t>
              </a:r>
              <a:endParaRPr lang="en-US" sz="2000" b="1" dirty="0">
                <a:solidFill>
                  <a:srgbClr val="223366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02240" y="2534555"/>
              <a:ext cx="5323429" cy="2552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2000" b="1" dirty="0">
                  <a:latin typeface="+mj-lt"/>
                </a:rPr>
                <a:t>News Application with User Authentication</a:t>
              </a:r>
              <a:endParaRPr lang="en-US" sz="2000" b="1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/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News Web Application: A platform where users can register, log in, and access news articles securely.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MERN Stack: The application utilizes MongoDB, Express.js, React.js, and Node.js for both front-end and back-end development.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/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User Authentication: Incorporates authentication to ensure secure user access to news content.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API Integration: The application fetches and displays news articles via API calls from the back-end.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240" y="1284605"/>
            <a:ext cx="5148580" cy="296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3990" indent="-17399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Lack of Secure Authentication: Many news websites don't provide secure authentication for users to access content.</a:t>
            </a:r>
            <a:endParaRPr lang="en-IN" dirty="0">
              <a:latin typeface="+mn-lt"/>
            </a:endParaRPr>
          </a:p>
          <a:p>
            <a:pPr marL="173990" indent="-17399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User Accounts: Users need the ability to create accounts and log in securely to access personalized news.</a:t>
            </a:r>
            <a:endParaRPr lang="en-IN" dirty="0">
              <a:latin typeface="+mn-lt"/>
            </a:endParaRPr>
          </a:p>
          <a:p>
            <a:pPr marL="173990" indent="-17399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Personalized News: The application allows users to view news tailored to them after authentication.</a:t>
            </a:r>
            <a:endParaRPr lang="en-IN" dirty="0">
              <a:latin typeface="+mn-lt"/>
            </a:endParaRPr>
          </a:p>
          <a:p>
            <a:pPr marL="173990" indent="-173990" algn="just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User-Generated Content: Users can also add their own articles, contributing to the news feed.</a:t>
            </a:r>
            <a:endParaRPr lang="en-IN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/>
            <p:cNvPicPr>
              <a:picLocks noChangeAspect="1"/>
            </p:cNvPicPr>
            <p:nvPr/>
          </p:nvPicPr>
          <p:blipFill rotWithShape="1">
            <a:blip r:embed="rId1"/>
            <a:srcRect l="11111" t="10028" r="10940" b="11567"/>
            <a:stretch>
              <a:fillRect/>
            </a:stretch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/>
            <p:cNvPicPr>
              <a:picLocks noChangeAspect="1"/>
            </p:cNvPicPr>
            <p:nvPr/>
          </p:nvPicPr>
          <p:blipFill rotWithShape="1">
            <a:blip r:embed="rId2"/>
            <a:srcRect b="46"/>
            <a:stretch>
              <a:fillRect/>
            </a:stretch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05" y="1025174"/>
            <a:ext cx="5055021" cy="334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latin typeface="+mn-lt"/>
              </a:rPr>
              <a:t>User Authentication - Registration and Login using JWT tokens.</a:t>
            </a:r>
            <a:endParaRPr lang="en-US" dirty="0">
              <a:latin typeface="+mn-lt"/>
            </a:endParaRP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latin typeface="+mn-lt"/>
              </a:rPr>
              <a:t>News Viewing - Only authenticated users can access and view the latest news articles.</a:t>
            </a:r>
            <a:endParaRPr lang="en-US" dirty="0">
              <a:latin typeface="+mn-lt"/>
            </a:endParaRP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latin typeface="+mn-lt"/>
              </a:rPr>
              <a:t>News API -The application uses server-side routes to fetch the latest news. These routes are tested using Postman to ensure they are working correctly..</a:t>
            </a:r>
            <a:endParaRPr lang="en-US" dirty="0">
              <a:latin typeface="+mn-lt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The front-end is developed with React, styled using Material-UI for a modern UI/UX experience. The back-end is built using Node.js, Express.js, and MongoDB to manage user accounts and store news data.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/>
          <p:cNvPicPr>
            <a:picLocks noChangeAspect="1"/>
          </p:cNvPicPr>
          <p:nvPr/>
        </p:nvPicPr>
        <p:blipFill rotWithShape="1">
          <a:blip r:embed="rId1"/>
          <a:srcRect r="18"/>
          <a:stretch>
            <a:fillRect/>
          </a:stretch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445" y="1494790"/>
            <a:ext cx="7340600" cy="131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3990" indent="-17399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Creating a front-end that allows users to easily register, log in, and view news.</a:t>
            </a:r>
            <a:endParaRPr lang="en-US" sz="1600" dirty="0">
              <a:latin typeface="+mn-lt"/>
            </a:endParaRPr>
          </a:p>
          <a:p>
            <a:pPr marL="173990" indent="-17399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Implementing JWT-based authentication to manage secure login sessions.</a:t>
            </a:r>
            <a:endParaRPr lang="en-US" sz="1600" dirty="0">
              <a:latin typeface="+mn-lt"/>
            </a:endParaRPr>
          </a:p>
          <a:p>
            <a:pPr marL="173990" indent="-17399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Fetching and displaying news articles from a server using API requests.</a:t>
            </a:r>
            <a:endParaRPr lang="en-US" sz="1600" dirty="0">
              <a:latin typeface="+mn-lt"/>
            </a:endParaRPr>
          </a:p>
          <a:p>
            <a:pPr marL="173990" indent="-173990">
              <a:lnSpc>
                <a:spcPct val="13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Ensuring a clean and modern design using Material-UI to improve the user experience.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2062" y="1083221"/>
            <a:ext cx="4445003" cy="313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Technology Stack</a:t>
            </a: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Frontend: React.js, Material-UI</a:t>
            </a: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Backend: Node.js, Express.js</a:t>
            </a: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Database: MongoDB</a:t>
            </a: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Authentication: JWT (JSON Web Tokens)</a:t>
            </a: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Other Tools: Axios (for API requests), React Router (for navigation)</a:t>
            </a:r>
            <a:endParaRPr lang="en-US" dirty="0">
              <a:latin typeface="+mn-lt"/>
            </a:endParaRPr>
          </a:p>
          <a:p>
            <a:pPr marL="173990" indent="-173990"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API Testing: Postman	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450" y="1037308"/>
            <a:ext cx="7812889" cy="36489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50" y="1037308"/>
            <a:ext cx="2529854" cy="1758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67" y="1037308"/>
            <a:ext cx="2529854" cy="1768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6222"/>
          <a:stretch>
            <a:fillRect/>
          </a:stretch>
        </p:blipFill>
        <p:spPr>
          <a:xfrm>
            <a:off x="5905484" y="1026565"/>
            <a:ext cx="2529854" cy="17787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0" y="2931051"/>
            <a:ext cx="2529854" cy="17552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67" y="2931051"/>
            <a:ext cx="2529854" cy="17504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85" y="2931051"/>
            <a:ext cx="2529853" cy="1769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400" y="1895888"/>
            <a:ext cx="4445003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4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This project successfully builds a secure and user-friendly news application where users can register, log in, and view the latest news articles. The use of modern technologies such as MERN stack and JWT-based authentication ensures scalability, security, and a seamless user experience.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7" r="7" b="14"/>
          <a:stretch>
            <a:fillRect/>
          </a:stretch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/>
</ds:datastoreItem>
</file>

<file path=customXml/itemProps2.xml><?xml version="1.0" encoding="utf-8"?>
<ds:datastoreItem xmlns:ds="http://schemas.openxmlformats.org/officeDocument/2006/customXml" ds:itemID="{7D9E5D5E-A365-4A49-8140-C8CC82A61608}">
  <ds:schemaRefs/>
</ds:datastoreItem>
</file>

<file path=customXml/itemProps3.xml><?xml version="1.0" encoding="utf-8"?>
<ds:datastoreItem xmlns:ds="http://schemas.openxmlformats.org/officeDocument/2006/customXml" ds:itemID="{A6559A34-456E-49A1-8157-9E3D18BFAD3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2624</Words>
  <Application>WPS Presentation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Poppins</vt:lpstr>
      <vt:lpstr>Segoe Print</vt:lpstr>
      <vt:lpstr>Times New Roman</vt:lpstr>
      <vt:lpstr>Aptos</vt:lpstr>
      <vt:lpstr>Microsoft YaHei</vt:lpstr>
      <vt:lpstr>Arial Unicode MS</vt:lpstr>
      <vt:lpstr>Aptos Display</vt:lpstr>
      <vt:lpstr>Simple Light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Dikshith Naik</cp:lastModifiedBy>
  <cp:revision>59</cp:revision>
  <dcterms:created xsi:type="dcterms:W3CDTF">2025-01-05T19:29:00Z</dcterms:created>
  <dcterms:modified xsi:type="dcterms:W3CDTF">2025-01-14T04:33:16Z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  <property fmtid="{D5CDD505-2E9C-101B-9397-08002B2CF9AE}" pid="6" name="ICV">
    <vt:lpwstr>3863647DE4574B42AB57FC4D8544647E_13</vt:lpwstr>
  </property>
  <property fmtid="{D5CDD505-2E9C-101B-9397-08002B2CF9AE}" pid="7" name="KSOProductBuildVer">
    <vt:lpwstr>1033-12.2.0.19307</vt:lpwstr>
  </property>
</Properties>
</file>