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380C-6B2B-4ACE-A353-1538622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F3110-38DF-440E-AA08-2D2A32CB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5D83-6AB7-414F-B2CB-8C6F5A98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0E3F-0122-4C18-B8B3-5DC407E5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1F11-0678-4461-817B-BA7E6D11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3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DF46-19FE-4C1D-9665-6EE8378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1DAAD-1D83-44ED-9DCE-E76F392A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50D7-DAA9-4770-8AC8-FA32171D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7660-1A0D-4A34-9EAF-AD2354B9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7EF6-CE02-422A-8E8F-269DE9A6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ED61-F060-48E0-8634-0E5ED7C18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1C060-A2C4-4862-BCD2-8FF7C3FF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3C0D-4FAA-4B18-8F85-53B9A6D8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7F4C-0733-4F01-A798-0E8AE96E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45CE-88E3-42D3-9D3A-0E144E56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2E9C-A3C5-4B8F-B698-2597A60B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E3E3-3E90-4BBC-A489-1900FF3E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6D95-03A7-41F4-B3AA-ED2281CA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544D-5D7F-419C-9145-01D873B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93FA-ABA5-4E7A-B12F-C2FE6DB1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5272-40DE-440D-9009-D8DC72E4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3AF6-F4DB-44D7-82F5-013E001F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91D8-D92A-4BFF-A81E-ACEFC4C6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33FF-5021-4302-B51E-15A400E9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57CD-A2E8-4F4F-A626-BADC05FC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0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D23-6331-456B-8E4B-E1DBED00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E63F-105F-4D12-9877-777A38880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24C4-871E-4D08-875F-25A509555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265C-DDEC-4CC3-B8E7-C47965E5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524A2-9F2F-43F6-B2D0-B1430F19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C10C-477C-4ED6-9BE7-397D198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953C-7621-4057-9F74-6537E59F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79994-1D03-4FCF-8BE5-9741A65A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22B86-9992-4539-83C8-F6890E49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13EDF-F195-4412-942B-006440C7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E0FFD-9082-4870-937D-740C17C38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99B7-9C54-4594-955D-BC7DF17D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DED4E-8A09-40D9-97D7-AF9F66A3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98D1D-F691-4010-994B-24AD7C0A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6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0CD-E9EB-440C-B50D-2475AA51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20E18-72D9-4A37-9A58-157773C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0099-BC6C-42D1-981F-F48C038E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4A558-4FD3-47E7-A4BE-132B2640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61166-B324-4656-A653-344FA5CE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DA472-C342-4C5C-BB4B-77A575F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4416-5897-49DB-BB02-AE97D53D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1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2FE7-87EF-4EF3-8CEA-A21DFA4B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7E7E-E6C8-4F6C-AECE-26EF1BF9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9A8D7-39F1-4AF4-9EB6-D209B4D15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E79D-E8F6-4D8A-8D19-0A14A0F3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6DF93-0B59-42A9-97F4-5836C0E8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D521-A5AF-41B0-876A-D58AF8C5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1E2-7B25-4CD0-ABA5-C5B2984C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74CC8-7D53-4C5C-B50C-FD727BE2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7CAC-DB13-454C-863B-517C2157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2DBA-F673-4F5A-A5AA-8715D03B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481F5-9E47-488D-89D5-7E79342F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0A0FF-01CE-40CC-B379-0CFE674A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6E21C-47E6-4751-92D5-2E79E01D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8E1F-1EEC-4354-8F52-3EA021D7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A392-361B-41E3-885E-7555E703D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F30C-27A7-4640-B560-9363D5DE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116D-6A82-46BD-93F1-1472003E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DCD5-30B3-43A8-9963-A3F39885D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IBM</a:t>
            </a:r>
            <a:br>
              <a:rPr lang="en-IN" dirty="0"/>
            </a:br>
            <a:r>
              <a:rPr lang="en-IN" b="1" dirty="0">
                <a:solidFill>
                  <a:schemeClr val="accent6"/>
                </a:solidFill>
              </a:rPr>
              <a:t>Data Science Capstone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B8E1B-FBF1-4796-A97E-D93386408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82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New York EDITION | Photo Gallery">
            <a:extLst>
              <a:ext uri="{FF2B5EF4-FFF2-40B4-BE49-F238E27FC236}">
                <a16:creationId xmlns:a16="http://schemas.microsoft.com/office/drawing/2014/main" id="{6A02A0B6-7710-4A42-A0AA-DE7C27779E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987"/>
            <a:ext cx="12192000" cy="630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35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177D-3F69-4C8C-B383-7A34104E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PROBLEM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2009D-AA87-45B8-B07B-3E06A9AF4CCD}"/>
              </a:ext>
            </a:extLst>
          </p:cNvPr>
          <p:cNvSpPr/>
          <p:nvPr/>
        </p:nvSpPr>
        <p:spPr>
          <a:xfrm>
            <a:off x="838199" y="1463045"/>
            <a:ext cx="10715171" cy="3620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objective of this capstone project is to find the most suitable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 for the entrepreneur to open a new Indian Restaurant in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York, USA.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using data science methods and tools along with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algorithms such as clustering, this project aims to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solutions to answer the business question : In New York, if an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entrepreneur wants to open an Indian Restaurant, where should they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consider opening it?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1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1407B-074E-40FE-BAFF-DE23272D0B54}"/>
              </a:ext>
            </a:extLst>
          </p:cNvPr>
          <p:cNvSpPr/>
          <p:nvPr/>
        </p:nvSpPr>
        <p:spPr>
          <a:xfrm>
            <a:off x="914399" y="962242"/>
            <a:ext cx="10740571" cy="5417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solve this problem, we will need below data: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of neighbourhoods in New York, USA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Latitude and Longitude of these neighbourhoods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Venue data related to Indian restaurants. This will help us find the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neighbourhoods that are more suitable to open an Indian Restaurant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EXTRACTING THE DATA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Neighbourhoods data from Internet.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Getting Latitude and Longitude data of these neighbourhoods via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Geocoder package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Foursquare API to get venue data related to these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Neighbourhoods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8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231B-5E27-48A3-8021-25CB0DB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CC27-1D04-48BB-8769-FCEBE3A1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710"/>
            <a:ext cx="10515600" cy="4351338"/>
          </a:xfrm>
        </p:spPr>
        <p:txBody>
          <a:bodyPr/>
          <a:lstStyle/>
          <a:p>
            <a:r>
              <a:rPr lang="en-IN" dirty="0"/>
              <a:t>Tools Used</a:t>
            </a:r>
          </a:p>
          <a:p>
            <a:pPr lvl="1"/>
            <a:r>
              <a:rPr lang="en-IN" dirty="0" err="1"/>
              <a:t>FourSquare</a:t>
            </a:r>
            <a:r>
              <a:rPr lang="en-IN" dirty="0"/>
              <a:t> API</a:t>
            </a:r>
          </a:p>
          <a:p>
            <a:pPr lvl="1"/>
            <a:r>
              <a:rPr lang="en-IN" dirty="0" err="1"/>
              <a:t>GeoCoder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Machine Learning Technique Used</a:t>
            </a:r>
          </a:p>
          <a:p>
            <a:pPr lvl="1"/>
            <a:r>
              <a:rPr lang="en-IN" dirty="0"/>
              <a:t>K mean </a:t>
            </a:r>
            <a:r>
              <a:rPr lang="en-IN" dirty="0" err="1"/>
              <a:t>CLustering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76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4D46-04F7-4BEC-A735-8F724628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2099C-E43F-43C8-A975-D1F82483AE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71" y="1182688"/>
            <a:ext cx="9202057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74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86363-13C6-4DFB-8531-C2A8A5E7B9A1}"/>
              </a:ext>
            </a:extLst>
          </p:cNvPr>
          <p:cNvSpPr/>
          <p:nvPr/>
        </p:nvSpPr>
        <p:spPr>
          <a:xfrm>
            <a:off x="783771" y="1212271"/>
            <a:ext cx="9826172" cy="4117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results from k-means clustering show that we can categorize New York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neighbourhoods into 4 clusters based on how many Indian restaurants are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each neighbourhood: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● Cluster 0: Neighbourhoods with the More number of Indian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restaurants.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● Cluster 1: Neighbourhoods with less Indian restaurants.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● Cluster 2: Neighbourhoods with a small number of Indian 	restaurants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● Cluster 3: Neighbourhoods with a small number of Indian 	restaurants 	but greater than cluster2</a:t>
            </a:r>
            <a:endParaRPr lang="en-IN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5F9D-2797-47F0-81B4-91E9B154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B740-DD96-4019-B53C-AAB49D0B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Above clustering was done by using only 100 venues nearby to each city, this number of venues can be increased to get more precise result. </a:t>
            </a:r>
          </a:p>
          <a:p>
            <a:r>
              <a:rPr lang="en-IN" dirty="0"/>
              <a:t>Also we can collect data about citizens origin and use it to get good result.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03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205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IBM Data Science Capstone Project </vt:lpstr>
      <vt:lpstr>PowerPoint Presentation</vt:lpstr>
      <vt:lpstr>BUSINESS PROBLEM </vt:lpstr>
      <vt:lpstr>PowerPoint Presentation</vt:lpstr>
      <vt:lpstr>METHODOLOGY </vt:lpstr>
      <vt:lpstr>RESULT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Deekshith Vs</dc:creator>
  <cp:lastModifiedBy> </cp:lastModifiedBy>
  <cp:revision>2</cp:revision>
  <dcterms:created xsi:type="dcterms:W3CDTF">2020-05-14T18:18:59Z</dcterms:created>
  <dcterms:modified xsi:type="dcterms:W3CDTF">2020-05-14T18:31:02Z</dcterms:modified>
</cp:coreProperties>
</file>