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71" r:id="rId16"/>
    <p:sldId id="26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24" autoAdjust="0"/>
  </p:normalViewPr>
  <p:slideViewPr>
    <p:cSldViewPr snapToGrid="0" snapToObjects="1">
      <p:cViewPr>
        <p:scale>
          <a:sx n="100" d="100"/>
          <a:sy n="100" d="100"/>
        </p:scale>
        <p:origin x="-9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4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9115-680C-034C-81F4-15FE9EC67F44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B13F-28C6-4E41-B577-92048670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pple.com/library/ios/%23documentation/Xcode/Conceptual/ios_development_workflow/45-iOS_Development_FAQ/faq.html" TargetMode="Externa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acon.staging.yahoo.com/ult/logview/index.php" TargetMode="External"/><Relationship Id="rId3" Type="http://schemas.openxmlformats.org/officeDocument/2006/relationships/hyperlink" Target="https://reports.web.analytics.yahoo.com/InternalLogin.v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ixsingle.corp.yahoo.com/yi13n/3/api_docs/ios/Classes/YI13N.html" TargetMode="External"/><Relationship Id="rId4" Type="http://schemas.openxmlformats.org/officeDocument/2006/relationships/hyperlink" Target="http://twiki.corp.yahoo.com/view/UDA/MobInstLibReleases" TargetMode="External"/><Relationship Id="rId5" Type="http://schemas.openxmlformats.org/officeDocument/2006/relationships/hyperlink" Target="https://git.corp.yahoo.com/tailun/YI13N-Dem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xsingle.corp.yahoo.com/yi13n/3/sdk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ki.corp.yahoo.com/view/UDA/MobInstLibReleases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ig/json-framewor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YI13N for </a:t>
            </a:r>
            <a:r>
              <a:rPr lang="en-US" dirty="0" err="1" smtClean="0"/>
              <a:t>iOS</a:t>
            </a:r>
            <a:r>
              <a:rPr lang="en-US" dirty="0" smtClean="0"/>
              <a:t> apps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Lawrence Tseng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project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914" r="-249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101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Xcode</a:t>
            </a:r>
            <a:r>
              <a:rPr lang="en-US" dirty="0"/>
              <a:t> 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build settings, add “ –</a:t>
            </a:r>
            <a:r>
              <a:rPr lang="en-US" dirty="0" err="1" smtClean="0"/>
              <a:t>ObjC</a:t>
            </a:r>
            <a:r>
              <a:rPr lang="en-US" dirty="0" smtClean="0"/>
              <a:t> “ flag in “other linker flags”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What does “ –</a:t>
            </a:r>
            <a:r>
              <a:rPr lang="en-US" sz="2800" dirty="0" err="1" smtClean="0"/>
              <a:t>ObjC</a:t>
            </a:r>
            <a:r>
              <a:rPr lang="en-US" sz="2800" dirty="0" smtClean="0"/>
              <a:t> “ do?</a:t>
            </a:r>
          </a:p>
          <a:p>
            <a:pPr lvl="1"/>
            <a:r>
              <a:rPr lang="en-US" sz="2400" dirty="0" smtClean="0"/>
              <a:t>Link all the objective-C classes in a static library into the project</a:t>
            </a:r>
          </a:p>
          <a:p>
            <a:pPr lvl="1"/>
            <a:r>
              <a:rPr lang="en-US" sz="2400" dirty="0" smtClean="0">
                <a:hlinkClick r:id="rId2"/>
              </a:rPr>
              <a:t>Reference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717800"/>
            <a:ext cx="4559300" cy="187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3584483"/>
            <a:ext cx="4559300" cy="37854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0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Prefix.pch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 all .h and .m files don’t need to import YI13N.h</a:t>
            </a:r>
          </a:p>
          <a:p>
            <a:r>
              <a:rPr lang="en-US" sz="2400" dirty="0" smtClean="0"/>
              <a:t>Better practice: import YI13N.h in another </a:t>
            </a:r>
            <a:r>
              <a:rPr lang="en-US" sz="2400" dirty="0" err="1" smtClean="0"/>
              <a:t>common.h</a:t>
            </a:r>
            <a:r>
              <a:rPr lang="en-US" sz="2400" dirty="0" smtClean="0"/>
              <a:t> and import </a:t>
            </a:r>
            <a:r>
              <a:rPr lang="en-US" sz="2400" dirty="0" err="1" smtClean="0"/>
              <a:t>common.h</a:t>
            </a:r>
            <a:r>
              <a:rPr lang="en-US" sz="2400" dirty="0" smtClean="0"/>
              <a:t> in </a:t>
            </a:r>
            <a:r>
              <a:rPr lang="en-US" sz="2400" dirty="0" err="1" smtClean="0"/>
              <a:t>prefix.pch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6889" y="2681111"/>
            <a:ext cx="59578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enlo Regular"/>
                <a:cs typeface="Menlo Regular"/>
              </a:rPr>
              <a:t>#</a:t>
            </a:r>
            <a:r>
              <a:rPr lang="en-US" sz="2000" dirty="0" err="1">
                <a:latin typeface="Menlo Regular"/>
                <a:cs typeface="Menlo Regular"/>
              </a:rPr>
              <a:t>ifdef</a:t>
            </a:r>
            <a:r>
              <a:rPr lang="en-US" sz="2000" dirty="0">
                <a:latin typeface="Menlo Regular"/>
                <a:cs typeface="Menlo Regular"/>
              </a:rPr>
              <a:t> __OBJC__</a:t>
            </a:r>
          </a:p>
          <a:p>
            <a:r>
              <a:rPr lang="en-US" sz="2000" dirty="0">
                <a:latin typeface="Menlo Regular"/>
                <a:cs typeface="Menlo Regular"/>
              </a:rPr>
              <a:t>    #import &lt;</a:t>
            </a:r>
            <a:r>
              <a:rPr lang="en-US" sz="2000" dirty="0" err="1">
                <a:latin typeface="Menlo Regular"/>
                <a:cs typeface="Menlo Regular"/>
              </a:rPr>
              <a:t>UIKit</a:t>
            </a:r>
            <a:r>
              <a:rPr lang="en-US" sz="2000" dirty="0">
                <a:latin typeface="Menlo Regular"/>
                <a:cs typeface="Menlo Regular"/>
              </a:rPr>
              <a:t>/</a:t>
            </a:r>
            <a:r>
              <a:rPr lang="en-US" sz="2000" dirty="0" err="1">
                <a:latin typeface="Menlo Regular"/>
                <a:cs typeface="Menlo Regular"/>
              </a:rPr>
              <a:t>UIKit.h</a:t>
            </a:r>
            <a:r>
              <a:rPr lang="en-US" sz="2000" dirty="0">
                <a:latin typeface="Menlo Regular"/>
                <a:cs typeface="Menlo Regular"/>
              </a:rPr>
              <a:t>&gt;</a:t>
            </a:r>
          </a:p>
          <a:p>
            <a:r>
              <a:rPr lang="en-US" sz="2000" dirty="0">
                <a:latin typeface="Menlo Regular"/>
                <a:cs typeface="Menlo Regular"/>
              </a:rPr>
              <a:t>    #import &lt;Foundation/</a:t>
            </a:r>
            <a:r>
              <a:rPr lang="en-US" sz="2000" dirty="0" err="1">
                <a:latin typeface="Menlo Regular"/>
                <a:cs typeface="Menlo Regular"/>
              </a:rPr>
              <a:t>Foundation.h</a:t>
            </a:r>
            <a:r>
              <a:rPr lang="en-US" sz="2000" dirty="0">
                <a:latin typeface="Menlo Regular"/>
                <a:cs typeface="Menlo Regular"/>
              </a:rPr>
              <a:t>&gt;</a:t>
            </a:r>
          </a:p>
          <a:p>
            <a:r>
              <a:rPr lang="en-US" sz="2000" dirty="0">
                <a:latin typeface="Menlo Regular"/>
                <a:cs typeface="Menlo Regular"/>
              </a:rPr>
              <a:t>    #import "YI13N.h"</a:t>
            </a:r>
          </a:p>
          <a:p>
            <a:r>
              <a:rPr lang="en-US" sz="2000" dirty="0">
                <a:latin typeface="Menlo Regular"/>
                <a:cs typeface="Menlo Regular"/>
              </a:rPr>
              <a:t>#</a:t>
            </a:r>
            <a:r>
              <a:rPr lang="en-US" sz="2000" dirty="0" err="1" smtClean="0">
                <a:latin typeface="Menlo Regular"/>
                <a:cs typeface="Menlo Regular"/>
              </a:rPr>
              <a:t>endif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4238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AppDelegate</a:t>
            </a:r>
            <a:r>
              <a:rPr lang="en-US" dirty="0" smtClean="0"/>
              <a:t>, </a:t>
            </a:r>
            <a:r>
              <a:rPr lang="en-US" dirty="0" err="1" smtClean="0"/>
              <a:t>application:didFinishLaunchingWithOptions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45111"/>
            <a:ext cx="84829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 Regular"/>
                <a:cs typeface="Menlo Regular"/>
              </a:rPr>
              <a:t> YI13N *yi13n = [YI13N </a:t>
            </a:r>
            <a:r>
              <a:rPr lang="en-US" sz="2000" dirty="0" err="1">
                <a:latin typeface="Menlo Regular"/>
                <a:cs typeface="Menlo Regular"/>
              </a:rPr>
              <a:t>sharedInstance</a:t>
            </a:r>
            <a:r>
              <a:rPr lang="en-US" sz="2000" dirty="0">
                <a:latin typeface="Menlo Regular"/>
                <a:cs typeface="Menlo Regular"/>
              </a:rPr>
              <a:t>];</a:t>
            </a:r>
          </a:p>
          <a:p>
            <a:r>
              <a:rPr lang="en-US" sz="2000" dirty="0">
                <a:latin typeface="Menlo Regular"/>
                <a:cs typeface="Menlo Regular"/>
              </a:rPr>
              <a:t>    [yi13n startWithBufferType:YI13NEventBufferTypeInMemory </a:t>
            </a:r>
            <a:r>
              <a:rPr lang="en-US" sz="2000" dirty="0" err="1">
                <a:latin typeface="Menlo Regular"/>
                <a:cs typeface="Menlo Regular"/>
              </a:rPr>
              <a:t>andConfig</a:t>
            </a:r>
            <a:r>
              <a:rPr lang="en-US" sz="2000" dirty="0">
                <a:latin typeface="Menlo Regular"/>
                <a:cs typeface="Menlo Regular"/>
              </a:rPr>
              <a:t>:@{</a:t>
            </a:r>
          </a:p>
          <a:p>
            <a:r>
              <a:rPr lang="en-US" sz="2000" dirty="0" smtClean="0">
                <a:latin typeface="Menlo Regular"/>
                <a:cs typeface="Menlo Regular"/>
              </a:rPr>
              <a:t>    YI13NConfigOptionYWAProjectID</a:t>
            </a:r>
            <a:r>
              <a:rPr lang="en-US" sz="2000" dirty="0">
                <a:latin typeface="Menlo Regular"/>
                <a:cs typeface="Menlo Regular"/>
              </a:rPr>
              <a:t>: @"557313379",</a:t>
            </a:r>
          </a:p>
          <a:p>
            <a:r>
              <a:rPr lang="da-DK" sz="2000" dirty="0" smtClean="0">
                <a:latin typeface="Menlo Regular"/>
                <a:cs typeface="Menlo Regular"/>
              </a:rPr>
              <a:t>    YI13NConfigOptionAppSpaceid</a:t>
            </a:r>
            <a:r>
              <a:rPr lang="da-DK" sz="2000" dirty="0">
                <a:latin typeface="Menlo Regular"/>
                <a:cs typeface="Menlo Regular"/>
              </a:rPr>
              <a:t>: @"</a:t>
            </a:r>
            <a:r>
              <a:rPr lang="da-DK" sz="2000" dirty="0" smtClean="0">
                <a:latin typeface="Menlo Regular"/>
                <a:cs typeface="Menlo Regular"/>
              </a:rPr>
              <a:t>985574831”,</a:t>
            </a:r>
          </a:p>
          <a:p>
            <a:r>
              <a:rPr lang="da-DK" sz="2000" dirty="0" smtClean="0">
                <a:latin typeface="Menlo Regular"/>
                <a:cs typeface="Menlo Regular"/>
              </a:rPr>
              <a:t>    YI13NConfigOptionEnableConsoleLogging: @YES,</a:t>
            </a:r>
          </a:p>
          <a:p>
            <a:r>
              <a:rPr lang="da-DK" sz="2000" dirty="0">
                <a:latin typeface="Menlo Regular"/>
                <a:cs typeface="Menlo Regular"/>
              </a:rPr>
              <a:t> </a:t>
            </a:r>
            <a:r>
              <a:rPr lang="da-DK" sz="2000" dirty="0" smtClean="0">
                <a:latin typeface="Menlo Regular"/>
                <a:cs typeface="Menlo Regular"/>
              </a:rPr>
              <a:t>   YI13NConfigOptionYQLMode: YI13NConfigValueYQLModeStaging</a:t>
            </a:r>
            <a:endParaRPr lang="da-DK" sz="2000" dirty="0">
              <a:latin typeface="Menlo Regular"/>
              <a:cs typeface="Menlo Regular"/>
            </a:endParaRPr>
          </a:p>
          <a:p>
            <a:r>
              <a:rPr lang="da-DK" sz="2000" dirty="0">
                <a:latin typeface="Menlo Regular"/>
                <a:cs typeface="Menlo Regular"/>
              </a:rPr>
              <a:t>     }];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010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Get YI13N instance:</a:t>
            </a:r>
          </a:p>
          <a:p>
            <a:endParaRPr lang="en-US" sz="2400" dirty="0" smtClean="0"/>
          </a:p>
          <a:p>
            <a:r>
              <a:rPr lang="en-US" sz="2800" dirty="0" smtClean="0"/>
              <a:t>Log “user views the screen” event: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800" dirty="0" smtClean="0"/>
              <a:t>Log custom name event: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5450" y="4653608"/>
            <a:ext cx="546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 Regular"/>
                <a:cs typeface="Menlo Regular"/>
              </a:rPr>
              <a:t>[yi13n logEventWithSpaceid:985574831 </a:t>
            </a:r>
            <a:r>
              <a:rPr lang="en-US" dirty="0" err="1">
                <a:latin typeface="Menlo Regular"/>
                <a:cs typeface="Menlo Regular"/>
              </a:rPr>
              <a:t>withName</a:t>
            </a:r>
            <a:r>
              <a:rPr lang="en-US" dirty="0">
                <a:latin typeface="Menlo Regular"/>
                <a:cs typeface="Menlo Regular"/>
              </a:rPr>
              <a:t>:@"YI13N test on 985574831"];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450" y="2138311"/>
            <a:ext cx="54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YI13N *yi13n = [YI13N </a:t>
            </a:r>
            <a:r>
              <a:rPr lang="en-US" dirty="0" err="1" smtClean="0">
                <a:latin typeface="Menlo Regular"/>
                <a:cs typeface="Menlo Regular"/>
              </a:rPr>
              <a:t>sharedInstance</a:t>
            </a:r>
            <a:r>
              <a:rPr lang="en-US" dirty="0" smtClean="0">
                <a:latin typeface="Menlo Regular"/>
                <a:cs typeface="Menlo Regular"/>
              </a:rPr>
              <a:t>];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7850" y="3237070"/>
            <a:ext cx="546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 Regular"/>
                <a:cs typeface="Menlo Regular"/>
              </a:rPr>
              <a:t>[yi13n </a:t>
            </a:r>
            <a:r>
              <a:rPr lang="en-US" dirty="0" err="1">
                <a:latin typeface="Menlo Regular"/>
                <a:cs typeface="Menlo Regular"/>
              </a:rPr>
              <a:t>logScreenview</a:t>
            </a:r>
            <a:r>
              <a:rPr lang="en-US" dirty="0" smtClean="0">
                <a:latin typeface="Menlo Regular"/>
                <a:cs typeface="Menlo Regular"/>
              </a:rPr>
              <a:t>:@”</a:t>
            </a:r>
            <a:r>
              <a:rPr lang="en-US" dirty="0" err="1" smtClean="0">
                <a:latin typeface="Menlo Regular"/>
                <a:cs typeface="Menlo Regular"/>
              </a:rPr>
              <a:t>FirstView</a:t>
            </a:r>
            <a:r>
              <a:rPr lang="en-US" dirty="0" smtClean="0">
                <a:latin typeface="Menlo Regular"/>
                <a:cs typeface="Menlo Regular"/>
              </a:rPr>
              <a:t>” </a:t>
            </a:r>
            <a:r>
              <a:rPr lang="en-US" dirty="0">
                <a:latin typeface="Menlo Regular"/>
                <a:cs typeface="Menlo Regular"/>
              </a:rPr>
              <a:t>withSpaceid</a:t>
            </a:r>
            <a:r>
              <a:rPr lang="en-US" dirty="0" smtClean="0">
                <a:latin typeface="Menlo Regular"/>
                <a:cs typeface="Menlo Regular"/>
              </a:rPr>
              <a:t>:985574831]</a:t>
            </a:r>
            <a:r>
              <a:rPr lang="en-US" dirty="0">
                <a:latin typeface="Menlo Regular"/>
                <a:cs typeface="Menlo 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710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exception event: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/>
          </a:p>
          <a:p>
            <a:r>
              <a:rPr lang="en-US" dirty="0" smtClean="0"/>
              <a:t>YI13N delegate method: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50" y="2252554"/>
            <a:ext cx="7616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(void) </a:t>
            </a:r>
            <a:r>
              <a:rPr lang="en-US" dirty="0" err="1" smtClean="0">
                <a:latin typeface="Menlo Regular"/>
                <a:cs typeface="Menlo Regular"/>
              </a:rPr>
              <a:t>exceptionHandler</a:t>
            </a:r>
            <a:r>
              <a:rPr lang="en-US" dirty="0" smtClean="0">
                <a:latin typeface="Menlo Regular"/>
                <a:cs typeface="Menlo Regular"/>
                <a:sym typeface="Wingdings"/>
              </a:rPr>
              <a:t>(</a:t>
            </a:r>
            <a:r>
              <a:rPr lang="en-US" dirty="0" err="1" smtClean="0">
                <a:latin typeface="Menlo Regular"/>
                <a:cs typeface="Menlo Regular"/>
                <a:sym typeface="Wingdings"/>
              </a:rPr>
              <a:t>NSException</a:t>
            </a:r>
            <a:r>
              <a:rPr lang="en-US" dirty="0" smtClean="0">
                <a:latin typeface="Menlo Regular"/>
                <a:cs typeface="Menlo Regular"/>
                <a:sym typeface="Wingdings"/>
              </a:rPr>
              <a:t> *exception) {</a:t>
            </a:r>
          </a:p>
          <a:p>
            <a:r>
              <a:rPr lang="en-US" dirty="0">
                <a:latin typeface="Menlo Regular"/>
                <a:cs typeface="Menlo Regular"/>
                <a:sym typeface="Wingdings"/>
              </a:rPr>
              <a:t> </a:t>
            </a:r>
            <a:r>
              <a:rPr lang="en-US" dirty="0" smtClean="0">
                <a:latin typeface="Menlo Regular"/>
                <a:cs typeface="Menlo Regular"/>
                <a:sym typeface="Wingdings"/>
              </a:rPr>
              <a:t>   YI13N *yi13n = [YI13N </a:t>
            </a:r>
            <a:r>
              <a:rPr lang="en-US" dirty="0" err="1" smtClean="0">
                <a:latin typeface="Menlo Regular"/>
                <a:cs typeface="Menlo Regular"/>
                <a:sym typeface="Wingdings"/>
              </a:rPr>
              <a:t>sharedInstance</a:t>
            </a:r>
            <a:r>
              <a:rPr lang="en-US" dirty="0" smtClean="0">
                <a:latin typeface="Menlo Regular"/>
                <a:cs typeface="Menlo Regular"/>
                <a:sym typeface="Wingdings"/>
              </a:rPr>
              <a:t>];</a:t>
            </a:r>
            <a:endParaRPr lang="en-US" dirty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    [</a:t>
            </a:r>
            <a:r>
              <a:rPr lang="en-US" dirty="0">
                <a:latin typeface="Menlo Regular"/>
                <a:cs typeface="Menlo Regular"/>
              </a:rPr>
              <a:t>yi13n </a:t>
            </a:r>
            <a:r>
              <a:rPr lang="en-US" dirty="0" err="1" smtClean="0">
                <a:latin typeface="Menlo Regular"/>
                <a:cs typeface="Menlo Regular"/>
              </a:rPr>
              <a:t>logException</a:t>
            </a:r>
            <a:r>
              <a:rPr lang="en-US" dirty="0" smtClean="0">
                <a:latin typeface="Menlo Regular"/>
                <a:cs typeface="Menlo Regular"/>
              </a:rPr>
              <a:t>: exception];</a:t>
            </a:r>
          </a:p>
          <a:p>
            <a:r>
              <a:rPr lang="en-US" dirty="0" smtClean="0">
                <a:latin typeface="Menlo Regular"/>
                <a:cs typeface="Menlo Regular"/>
              </a:rPr>
              <a:t>}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....</a:t>
            </a:r>
          </a:p>
          <a:p>
            <a:r>
              <a:rPr lang="en-US" dirty="0" smtClean="0">
                <a:latin typeface="Menlo Regular"/>
                <a:cs typeface="Menlo Regular"/>
              </a:rPr>
              <a:t>    </a:t>
            </a:r>
            <a:r>
              <a:rPr lang="en-US" dirty="0" err="1" smtClean="0">
                <a:latin typeface="Menlo Regular"/>
                <a:cs typeface="Menlo Regular"/>
              </a:rPr>
              <a:t>NSSetUncaughtExceptionHandler</a:t>
            </a:r>
            <a:r>
              <a:rPr lang="en-US" dirty="0" smtClean="0">
                <a:latin typeface="Menlo Regular"/>
                <a:cs typeface="Menlo Regular"/>
              </a:rPr>
              <a:t>(&amp;</a:t>
            </a:r>
            <a:r>
              <a:rPr lang="en-US" dirty="0" err="1" smtClean="0">
                <a:latin typeface="Menlo Regular"/>
                <a:cs typeface="Menlo Regular"/>
              </a:rPr>
              <a:t>exceptionHandler</a:t>
            </a:r>
            <a:r>
              <a:rPr lang="en-US" dirty="0" smtClean="0">
                <a:latin typeface="Menlo Regular"/>
                <a:cs typeface="Menlo Regular"/>
              </a:rPr>
              <a:t>);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450" y="4903698"/>
            <a:ext cx="7616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#pragma mark – YI13N delegate</a:t>
            </a:r>
          </a:p>
          <a:p>
            <a:r>
              <a:rPr lang="en-US" dirty="0" smtClean="0">
                <a:latin typeface="Menlo Regular"/>
                <a:cs typeface="Menlo Regular"/>
              </a:rPr>
              <a:t>-(void) </a:t>
            </a:r>
            <a:r>
              <a:rPr lang="en-US" dirty="0" err="1" smtClean="0">
                <a:latin typeface="Menlo Regular"/>
                <a:cs typeface="Menlo Regular"/>
              </a:rPr>
              <a:t>dataUploaded</a:t>
            </a:r>
            <a:r>
              <a:rPr lang="en-US" dirty="0" smtClean="0">
                <a:latin typeface="Menlo Regular"/>
                <a:cs typeface="Menlo Regular"/>
                <a:sym typeface="Wingdings"/>
              </a:rPr>
              <a:t>: (</a:t>
            </a:r>
            <a:r>
              <a:rPr lang="en-US" dirty="0" err="1" smtClean="0">
                <a:latin typeface="Menlo Regular"/>
                <a:cs typeface="Menlo Regular"/>
                <a:sym typeface="Wingdings"/>
              </a:rPr>
              <a:t>NSString</a:t>
            </a:r>
            <a:r>
              <a:rPr lang="en-US" dirty="0" smtClean="0">
                <a:latin typeface="Menlo Regular"/>
                <a:cs typeface="Menlo Regular"/>
                <a:sym typeface="Wingdings"/>
              </a:rPr>
              <a:t> *) </a:t>
            </a:r>
            <a:r>
              <a:rPr lang="en-US" dirty="0" err="1" smtClean="0">
                <a:latin typeface="Menlo Regular"/>
                <a:cs typeface="Menlo Regular"/>
                <a:sym typeface="Wingdings"/>
              </a:rPr>
              <a:t>msg</a:t>
            </a:r>
            <a:r>
              <a:rPr lang="en-US" dirty="0" smtClean="0">
                <a:latin typeface="Menlo Regular"/>
                <a:cs typeface="Menlo Regular"/>
                <a:sym typeface="Wingdings"/>
              </a:rPr>
              <a:t> {</a:t>
            </a:r>
          </a:p>
          <a:p>
            <a:r>
              <a:rPr lang="en-US" dirty="0">
                <a:latin typeface="Menlo Regular"/>
                <a:cs typeface="Menlo Regular"/>
                <a:sym typeface="Wingdings"/>
              </a:rPr>
              <a:t> </a:t>
            </a:r>
            <a:r>
              <a:rPr lang="en-US" dirty="0" smtClean="0">
                <a:latin typeface="Menlo Regular"/>
                <a:cs typeface="Menlo Regular"/>
                <a:sym typeface="Wingdings"/>
              </a:rPr>
              <a:t>   </a:t>
            </a:r>
            <a:r>
              <a:rPr lang="en-US" dirty="0" err="1" smtClean="0">
                <a:latin typeface="Menlo Regular"/>
                <a:cs typeface="Menlo Regular"/>
                <a:sym typeface="Wingdings"/>
              </a:rPr>
              <a:t>NSLog</a:t>
            </a:r>
            <a:r>
              <a:rPr lang="en-US" dirty="0" smtClean="0">
                <a:latin typeface="Menlo Regular"/>
                <a:cs typeface="Menlo Regular"/>
                <a:sym typeface="Wingdings"/>
              </a:rPr>
              <a:t>(@”data uploaded!”);</a:t>
            </a:r>
            <a:endParaRPr lang="en-US" dirty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    </a:t>
            </a:r>
            <a:r>
              <a:rPr lang="en-US" dirty="0" err="1" smtClean="0">
                <a:latin typeface="Menlo Regular"/>
                <a:cs typeface="Menlo Regular"/>
              </a:rPr>
              <a:t>NSLog</a:t>
            </a:r>
            <a:r>
              <a:rPr lang="en-US" dirty="0" smtClean="0">
                <a:latin typeface="Menlo Regular"/>
                <a:cs typeface="Menlo Regular"/>
              </a:rPr>
              <a:t>(@”%@”, </a:t>
            </a:r>
            <a:r>
              <a:rPr lang="en-US" dirty="0" err="1" smtClean="0">
                <a:latin typeface="Menlo Regular"/>
                <a:cs typeface="Menlo Regular"/>
              </a:rPr>
              <a:t>msg</a:t>
            </a:r>
            <a:r>
              <a:rPr lang="en-US" dirty="0" smtClean="0">
                <a:latin typeface="Menlo Regular"/>
                <a:cs typeface="Menlo Regular"/>
              </a:rPr>
              <a:t>);</a:t>
            </a:r>
          </a:p>
          <a:p>
            <a:r>
              <a:rPr lang="en-US" dirty="0" smtClean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19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 Log Viewer</a:t>
            </a:r>
          </a:p>
          <a:p>
            <a:pPr lvl="1"/>
            <a:r>
              <a:rPr lang="en-US" dirty="0" smtClean="0">
                <a:hlinkClick r:id="rId2"/>
              </a:rPr>
              <a:t>http://beacon.staging.yahoo.com/ult/logview/index.php</a:t>
            </a:r>
            <a:endParaRPr lang="en-US" dirty="0" smtClean="0"/>
          </a:p>
          <a:p>
            <a:r>
              <a:rPr lang="en-US" dirty="0" smtClean="0"/>
              <a:t>YWA Console</a:t>
            </a:r>
          </a:p>
          <a:p>
            <a:pPr lvl="1"/>
            <a:r>
              <a:rPr lang="en-US" dirty="0" smtClean="0">
                <a:hlinkClick r:id="rId3"/>
              </a:rPr>
              <a:t>https://reports.web.analytics.yahoo.com/InternalLogin.vm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0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89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Detailed documentation: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://fixsingle.corp.yahoo.com/yi13n/3/</a:t>
            </a:r>
            <a:r>
              <a:rPr lang="en-US" sz="2400" dirty="0" smtClean="0">
                <a:hlinkClick r:id="rId2"/>
              </a:rPr>
              <a:t>sdk.php</a:t>
            </a:r>
            <a:endParaRPr lang="en-US" sz="2400" dirty="0" smtClean="0"/>
          </a:p>
          <a:p>
            <a:pPr lvl="1"/>
            <a:r>
              <a:rPr lang="en-US" sz="2400" dirty="0">
                <a:hlinkClick r:id="rId3"/>
              </a:rPr>
              <a:t>http://fixsingle.corp.yahoo.com/yi13n/3/api_docs/ios/Classes/</a:t>
            </a:r>
            <a:r>
              <a:rPr lang="en-US" sz="2400" dirty="0" smtClean="0">
                <a:hlinkClick r:id="rId3"/>
              </a:rPr>
              <a:t>YI13N.html</a:t>
            </a:r>
            <a:endParaRPr lang="en-US" sz="2400" dirty="0"/>
          </a:p>
          <a:p>
            <a:r>
              <a:rPr lang="en-US" sz="2800" dirty="0" smtClean="0"/>
              <a:t>Latest library release:</a:t>
            </a:r>
            <a:endParaRPr lang="en-US" sz="2800" dirty="0" smtClean="0">
              <a:hlinkClick r:id="rId4"/>
            </a:endParaRPr>
          </a:p>
          <a:p>
            <a:pPr lvl="1"/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://twiki.corp.yahoo.com/view/UDA/</a:t>
            </a:r>
            <a:r>
              <a:rPr lang="en-US" sz="2400" dirty="0" smtClean="0">
                <a:hlinkClick r:id="rId4"/>
              </a:rPr>
              <a:t>MobInstLibReleases</a:t>
            </a:r>
            <a:endParaRPr lang="en-US" sz="2400" dirty="0" smtClean="0"/>
          </a:p>
          <a:p>
            <a:r>
              <a:rPr lang="en-US" sz="2800" dirty="0" smtClean="0"/>
              <a:t>Sample code:</a:t>
            </a:r>
          </a:p>
          <a:p>
            <a:pPr lvl="1"/>
            <a:r>
              <a:rPr lang="en-US" sz="2400" dirty="0">
                <a:hlinkClick r:id="rId5"/>
              </a:rPr>
              <a:t>https://git.corp.yahoo.com/tailun/YI13N-</a:t>
            </a:r>
            <a:r>
              <a:rPr lang="en-US" sz="2400" dirty="0" smtClean="0">
                <a:hlinkClick r:id="rId5"/>
              </a:rPr>
              <a:t>Demo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475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600"/>
          </a:xfrm>
        </p:spPr>
        <p:txBody>
          <a:bodyPr/>
          <a:lstStyle/>
          <a:p>
            <a:r>
              <a:rPr lang="en-US" dirty="0" smtClean="0"/>
              <a:t>Architecture Overview</a:t>
            </a:r>
          </a:p>
          <a:p>
            <a:endParaRPr lang="en-US" sz="2400" dirty="0" smtClean="0"/>
          </a:p>
          <a:p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 smtClean="0"/>
              <a:t>project Setup</a:t>
            </a:r>
          </a:p>
          <a:p>
            <a:endParaRPr lang="en-US" sz="2400" dirty="0"/>
          </a:p>
          <a:p>
            <a:r>
              <a:rPr lang="en-US" dirty="0" smtClean="0"/>
              <a:t>Configuration</a:t>
            </a:r>
          </a:p>
          <a:p>
            <a:endParaRPr lang="en-US" sz="2400" dirty="0"/>
          </a:p>
          <a:p>
            <a:r>
              <a:rPr lang="en-US" dirty="0" smtClean="0"/>
              <a:t>Instrumentation methods</a:t>
            </a:r>
          </a:p>
          <a:p>
            <a:endParaRPr lang="en-US" sz="2400" dirty="0"/>
          </a:p>
          <a:p>
            <a:r>
              <a:rPr lang="en-US" dirty="0" smtClean="0"/>
              <a:t>View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8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4" name="Content Placeholder 3" descr="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03" r="-32103"/>
          <a:stretch>
            <a:fillRect/>
          </a:stretch>
        </p:blipFill>
        <p:spPr>
          <a:xfrm>
            <a:off x="-749300" y="1074825"/>
            <a:ext cx="10515600" cy="5783175"/>
          </a:xfrm>
        </p:spPr>
      </p:pic>
    </p:spTree>
    <p:extLst>
      <p:ext uri="{BB962C8B-B14F-4D97-AF65-F5344CB8AC3E}">
        <p14:creationId xmlns:p14="http://schemas.microsoft.com/office/powerpoint/2010/main" val="263449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Create new </a:t>
            </a:r>
            <a:r>
              <a:rPr lang="en-US" dirty="0" err="1" smtClean="0"/>
              <a:t>Xcode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12" y="2212037"/>
            <a:ext cx="5644642" cy="44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43143" cy="5067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Add YI13N folder</a:t>
            </a:r>
          </a:p>
          <a:p>
            <a:pPr marL="0" indent="0">
              <a:buNone/>
            </a:pPr>
            <a:r>
              <a:rPr lang="en-US" sz="2400" dirty="0" smtClean="0"/>
              <a:t>Download YI13N.h and </a:t>
            </a:r>
            <a:r>
              <a:rPr lang="en-US" sz="2400" dirty="0" err="1" smtClean="0"/>
              <a:t>libymobile_instrumentation.a</a:t>
            </a:r>
            <a:r>
              <a:rPr lang="en-US" sz="2400" dirty="0" smtClean="0"/>
              <a:t> from here: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http://twiki.corp.yahoo.com/view/UDA/</a:t>
            </a:r>
            <a:r>
              <a:rPr lang="en-US" sz="2400" dirty="0" smtClean="0">
                <a:hlinkClick r:id="rId2"/>
              </a:rPr>
              <a:t>MobInstLibReleases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put them into YI13N folder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31" y="1417638"/>
            <a:ext cx="4947185" cy="4904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1312" y="3956362"/>
            <a:ext cx="3435488" cy="37854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Add SBJSON</a:t>
            </a:r>
          </a:p>
          <a:p>
            <a:r>
              <a:rPr lang="en-US" dirty="0" smtClean="0"/>
              <a:t>Minimum version required: 2.3.2</a:t>
            </a:r>
          </a:p>
          <a:p>
            <a:r>
              <a:rPr lang="en-US" dirty="0" smtClean="0"/>
              <a:t>Install with 2 ways: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hlinkClick r:id="rId2"/>
              </a:rPr>
              <a:t>https://github.com/stig/json-framework</a:t>
            </a:r>
            <a:endParaRPr lang="en-US" dirty="0" smtClean="0"/>
          </a:p>
          <a:p>
            <a:pPr lvl="2"/>
            <a:r>
              <a:rPr lang="en-US" dirty="0" smtClean="0"/>
              <a:t>Download and install by readme instructions</a:t>
            </a:r>
          </a:p>
          <a:p>
            <a:pPr lvl="1"/>
            <a:r>
              <a:rPr lang="en-US" dirty="0" smtClean="0"/>
              <a:t>SVN external:</a:t>
            </a:r>
          </a:p>
          <a:p>
            <a:pPr lvl="2"/>
            <a:r>
              <a:rPr lang="en-US" dirty="0" err="1" smtClean="0"/>
              <a:t>svn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svn:externals</a:t>
            </a:r>
            <a:r>
              <a:rPr lang="en-US" dirty="0" smtClean="0"/>
              <a:t> </a:t>
            </a:r>
            <a:r>
              <a:rPr lang="en-US" dirty="0" err="1" smtClean="0"/>
              <a:t>svn+ssh</a:t>
            </a:r>
            <a:r>
              <a:rPr lang="en-US" dirty="0" smtClean="0"/>
              <a:t>://</a:t>
            </a:r>
            <a:r>
              <a:rPr lang="en-US" dirty="0" err="1" smtClean="0"/>
              <a:t>svn.corp.yahoo.com</a:t>
            </a:r>
            <a:r>
              <a:rPr lang="en-US" dirty="0" smtClean="0"/>
              <a:t>/yahoo/mobile/</a:t>
            </a:r>
            <a:r>
              <a:rPr lang="en-US" dirty="0" err="1" smtClean="0"/>
              <a:t>iphone</a:t>
            </a:r>
            <a:r>
              <a:rPr lang="en-US" dirty="0" smtClean="0"/>
              <a:t>/</a:t>
            </a:r>
            <a:r>
              <a:rPr lang="en-US" dirty="0" err="1" smtClean="0"/>
              <a:t>libJSON</a:t>
            </a:r>
            <a:r>
              <a:rPr lang="en-US" dirty="0" smtClean="0"/>
              <a:t>/trunk/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5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3-a. Install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SBJson.xcodeproj</a:t>
            </a:r>
            <a:r>
              <a:rPr lang="en-US" dirty="0" smtClean="0"/>
              <a:t> into project</a:t>
            </a:r>
          </a:p>
          <a:p>
            <a:r>
              <a:rPr lang="en-US" dirty="0" smtClean="0"/>
              <a:t>In Build Phases =&gt; Target Dependencies, add </a:t>
            </a:r>
            <a:r>
              <a:rPr lang="en-US" dirty="0" err="1" smtClean="0"/>
              <a:t>sbjson-ios</a:t>
            </a:r>
            <a:endParaRPr lang="en-US" dirty="0" smtClean="0"/>
          </a:p>
          <a:p>
            <a:r>
              <a:rPr lang="en-US" dirty="0" smtClean="0"/>
              <a:t>In Build Phases =&gt; Link Binary with Libraries, add </a:t>
            </a:r>
            <a:r>
              <a:rPr lang="en-US" dirty="0" err="1" smtClean="0"/>
              <a:t>libsbjson-ios.a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5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project Setup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588" b="1588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2161586" y="2478832"/>
            <a:ext cx="1905128" cy="37854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61586" y="3986652"/>
            <a:ext cx="1905128" cy="37854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Add the following libraries and frameworks from </a:t>
            </a:r>
            <a:r>
              <a:rPr lang="en-US" dirty="0" err="1" smtClean="0"/>
              <a:t>iOS</a:t>
            </a:r>
            <a:r>
              <a:rPr lang="en-US" dirty="0" smtClean="0"/>
              <a:t> SDK:</a:t>
            </a:r>
          </a:p>
          <a:p>
            <a:pPr lvl="1"/>
            <a:r>
              <a:rPr lang="en-US" dirty="0" smtClean="0"/>
              <a:t>libsqlite3.dylib (or libsqlite3.0.dylib)</a:t>
            </a:r>
          </a:p>
          <a:p>
            <a:pPr lvl="1"/>
            <a:r>
              <a:rPr lang="en-US" dirty="0" err="1" smtClean="0"/>
              <a:t>SystemConfiguration.framework</a:t>
            </a:r>
            <a:endParaRPr lang="en-US" dirty="0" smtClean="0"/>
          </a:p>
          <a:p>
            <a:pPr lvl="1"/>
            <a:r>
              <a:rPr lang="en-US" dirty="0" err="1" smtClean="0"/>
              <a:t>libz.dylib</a:t>
            </a:r>
            <a:endParaRPr lang="en-US" dirty="0" smtClean="0"/>
          </a:p>
          <a:p>
            <a:pPr lvl="1"/>
            <a:r>
              <a:rPr lang="en-US" dirty="0" err="1" smtClean="0"/>
              <a:t>CoreTelephony.framework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5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583</Words>
  <Application>Microsoft Macintosh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YI13N for iOS apps Example</vt:lpstr>
      <vt:lpstr>Agenda</vt:lpstr>
      <vt:lpstr>Architecture Overview</vt:lpstr>
      <vt:lpstr>Xcode project Setup</vt:lpstr>
      <vt:lpstr>Xcode project Setup</vt:lpstr>
      <vt:lpstr>Xcode project Setup</vt:lpstr>
      <vt:lpstr>Xcode project Setup</vt:lpstr>
      <vt:lpstr>Xcode project Setup</vt:lpstr>
      <vt:lpstr>Xcode project Setup</vt:lpstr>
      <vt:lpstr>Xcode project Setup</vt:lpstr>
      <vt:lpstr>Xcode project Setup</vt:lpstr>
      <vt:lpstr>Configuration</vt:lpstr>
      <vt:lpstr>Configuration</vt:lpstr>
      <vt:lpstr>Instrumentation Methods</vt:lpstr>
      <vt:lpstr>Instrumentation Methods</vt:lpstr>
      <vt:lpstr>View Results</vt:lpstr>
      <vt:lpstr>Reference</vt:lpstr>
    </vt:vector>
  </TitlesOfParts>
  <Company>Yahoo!,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YI13N for iOS apps Example</dc:title>
  <dc:creator>Yahoo! Inc.</dc:creator>
  <cp:lastModifiedBy>Yahoo! Inc.</cp:lastModifiedBy>
  <cp:revision>33</cp:revision>
  <dcterms:created xsi:type="dcterms:W3CDTF">2013-03-22T02:55:09Z</dcterms:created>
  <dcterms:modified xsi:type="dcterms:W3CDTF">2013-04-01T10:50:25Z</dcterms:modified>
</cp:coreProperties>
</file>