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64" r:id="rId6"/>
    <p:sldId id="263" r:id="rId7"/>
    <p:sldId id="261" r:id="rId8"/>
    <p:sldId id="259" r:id="rId9"/>
    <p:sldId id="268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A108-1EDF-A027-C280-8E1E9C407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CF49B-76BC-FA9B-93C2-927B0C2F3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492F-5BC0-A431-37F1-E990EB7E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7735-3B1D-4B71-8268-492E3F978F3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4567E-51FC-E8EA-B085-39D086B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0E0C-4BE4-87A8-0303-DA04853D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11A-EF86-4EEB-88BA-F2BBCE07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B631-94D5-6C87-8CDA-03D88A1F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345E8-143F-9CDD-67B0-677961B5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2F9D-ACDD-8D08-BE11-0CC6F639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7735-3B1D-4B71-8268-492E3F978F3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D4CE-98B0-3AEB-6917-C263C8FC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98F7-D876-A8F0-7921-AF9C73EF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11A-EF86-4EEB-88BA-F2BBCE07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880B4-9C20-9461-1CC9-DE1D408F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56ECA-0488-C298-6327-AFD8434EB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D3EFE-ACC2-EAB5-F84E-A170C25F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7735-3B1D-4B71-8268-492E3F978F3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7859-2505-000D-3C6E-B6ACEC21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5043-6F47-F599-BB74-9B952360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11A-EF86-4EEB-88BA-F2BBCE07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6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51E1-A2A5-3E18-5C13-40FDA378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2D63-D0F5-72F4-4808-E875C5D8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F26D-1F08-2527-0A2F-976F99F1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7735-3B1D-4B71-8268-492E3F978F3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784B-4616-E260-75A7-807DA8B1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68B9-B1F1-6859-45E2-B4E4D07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11A-EF86-4EEB-88BA-F2BBCE07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2570-C2CF-490E-1A81-4A584749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165FC-A106-E045-DF91-7498516E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B8D4-7518-AABB-684E-7CEAED37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7735-3B1D-4B71-8268-492E3F978F3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716F-136F-9DDB-7D5E-715D460E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FCDB-231F-4013-3374-EBFFDF6D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11A-EF86-4EEB-88BA-F2BBCE07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FABC-31F0-C0D2-C4D7-E1F5F9EC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7900-56DC-B370-2985-1E9C32901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EF790-98C0-2D27-1994-18264979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A3E84-262B-18DF-B032-2DF26ECB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7735-3B1D-4B71-8268-492E3F978F3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C1F8D-D41A-3520-3515-8563AAB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EFDE4-85AD-F9B9-F610-7D697413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11A-EF86-4EEB-88BA-F2BBCE07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597-85F1-2F6C-DB08-B7173AAC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C1E91-882C-F041-7A5E-B16454C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569A1-5393-8C14-464E-161EFDC1B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ACF1E-11FB-9DF1-59E9-B366FB688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CEFBC-5B80-D82B-7F1D-7E38D0FCC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7D39A-ADD4-BD14-E3FD-35D1F0D3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7735-3B1D-4B71-8268-492E3F978F3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76F42-9C80-11E9-3E27-9BD6A0AA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3577-B47B-F527-F6CA-ADFD2304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11A-EF86-4EEB-88BA-F2BBCE07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9DA6-011D-0F6C-03E6-5FF8C15C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1C61A-BEC6-2441-929C-C266620A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7735-3B1D-4B71-8268-492E3F978F3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7F54B-FD15-9AEA-825E-0D06B10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98AA3-8C91-2E59-8985-A0318391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11A-EF86-4EEB-88BA-F2BBCE07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620B2-9CF1-FE06-9445-7EA421CE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7735-3B1D-4B71-8268-492E3F978F3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2D36A-1746-8458-76E0-CDA6F9BD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96ADD-98A6-6D49-014E-C373140E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11A-EF86-4EEB-88BA-F2BBCE07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FD44-217C-F9FA-97AF-A4894734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8615-FF32-82FC-6832-8B3A8573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95B41-13E8-6A61-868C-F1F7CA40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EF4A9-184D-7098-6E75-27D6CA10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7735-3B1D-4B71-8268-492E3F978F3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4B05-2962-24E9-2DAB-45E63F9F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E7E3-7F9A-3683-AFA5-118C2A8A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11A-EF86-4EEB-88BA-F2BBCE07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69C8-2AA7-A50F-BFA5-A4B8855C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026EC-2422-BEAB-3ECE-2B82D1D97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8D1A6-5356-1062-AEA0-1E2BC259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4DE0-9F11-4A1B-1B04-58FDB9B0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7735-3B1D-4B71-8268-492E3F978F3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51BDB-7647-A2D7-8FFA-8CDB1D4C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9D496-81E0-944A-CB7C-AF86F222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711A-EF86-4EEB-88BA-F2BBCE07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EAE19-4F3E-7868-DF26-A25EBFAE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55552-445D-DDDA-EA8D-4D0AF93B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FB4B-6403-B8A3-7A80-86CECDB3E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7735-3B1D-4B71-8268-492E3F978F3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B2A4-B2BC-7B6E-9D1B-0114D43E7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886C-7540-568C-5554-00BC9292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711A-EF86-4EEB-88BA-F2BBCE07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2D37F4-21F4-B152-B432-E7F2B12CC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56" y="307731"/>
            <a:ext cx="8678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8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074B303-DB35-FC52-3187-766E98C86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73" y="193431"/>
            <a:ext cx="100107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8F2A7F-1680-F96A-AC0B-45BAF9F2A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062"/>
            <a:ext cx="5524500" cy="433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00D2C-F050-01E3-8EA5-379C121E5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2" y="1262062"/>
            <a:ext cx="5524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304CAFD-FACD-CF72-1888-CD593C6A8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801"/>
            <a:ext cx="5524500" cy="4333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5B6B0C-12BD-0092-99D8-B01FFC328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580" y="1010801"/>
            <a:ext cx="5524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1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491573-0372-F343-008B-2E54A8B14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50" y="416902"/>
            <a:ext cx="71151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6EC52DB-E104-7B16-4D48-F63DB3DB2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619125"/>
            <a:ext cx="11239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4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2BCA24C-3F14-B3A6-899E-A44393F5C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753165"/>
            <a:ext cx="7524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5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C04EC33-6D73-0DC3-19ED-8398D9BF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456861"/>
            <a:ext cx="94583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94D47D7-9EDB-CE3B-BABC-35AD0B971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394605"/>
            <a:ext cx="11325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8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5CE6C64-1FF5-6909-4B70-B6CDFD8B2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2" y="527717"/>
            <a:ext cx="5724525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792430-24AF-F36F-ED40-81FCE9694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638" y="1053169"/>
            <a:ext cx="5524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4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A54CA5E-A4ED-745F-01FC-50BE933B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288"/>
            <a:ext cx="12192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A35BE-563D-6425-F99A-E4BE92F89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2575F5E-9203-DB19-4F0B-1934DACCF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64" y="41955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Mishra</dc:creator>
  <cp:lastModifiedBy>Deepak Mishra</cp:lastModifiedBy>
  <cp:revision>3</cp:revision>
  <dcterms:created xsi:type="dcterms:W3CDTF">2025-07-19T14:19:08Z</dcterms:created>
  <dcterms:modified xsi:type="dcterms:W3CDTF">2025-07-19T14:28:12Z</dcterms:modified>
</cp:coreProperties>
</file>