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01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48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6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3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3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5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6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275811-4231-4273-9EA4-9EC48C681B7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52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official.deemis@outlook.com" TargetMode="External"/><Relationship Id="rId2" Type="http://schemas.openxmlformats.org/officeDocument/2006/relationships/hyperlink" Target="https://github.com/deemisofficial/Valuation_Velocity_Tracking_the_Explosive_Growth_of_Unicorn_Startups/tree/mai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1724-7794-CF45-460B-9CCCA55A7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08" y="465992"/>
            <a:ext cx="11218984" cy="3043971"/>
          </a:xfrm>
        </p:spPr>
        <p:txBody>
          <a:bodyPr>
            <a:norm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Valuation Velocity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6DDF2-0040-4FCC-93CB-799DA32F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408" y="3602038"/>
            <a:ext cx="11218984" cy="3255962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Tracking the Explosive Growth of Unicorn Startups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1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A756-0601-36F2-8093-AB5012C7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05" y="219807"/>
            <a:ext cx="9648662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8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A683A-531B-C425-3633-2B47EE861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32" y="0"/>
            <a:ext cx="8078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1AA37-9FE0-69E2-0AC4-33BA1AC3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67" y="8792"/>
            <a:ext cx="854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0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F33AC-7A9E-47E6-36BC-2DE43827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47" y="254977"/>
            <a:ext cx="9408953" cy="60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9C016-4424-A35C-FC74-AC7EE6228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94" y="439616"/>
            <a:ext cx="9444538" cy="56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3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C9C9B-F80A-ECBA-3140-5E571E0E0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8" y="430823"/>
            <a:ext cx="10692650" cy="57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0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D6896-A143-EA9D-5673-B4CDD807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1" y="449102"/>
            <a:ext cx="10050278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4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313CC-CE11-79CF-0422-8C8A32DC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715505"/>
            <a:ext cx="11857892" cy="55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3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86FF5-FFBE-F269-649A-8D860E6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8" y="391944"/>
            <a:ext cx="11183911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82D91-8FE6-CB1A-E548-67CCA604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4" y="130704"/>
            <a:ext cx="9964541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8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E2EE77-87C7-F590-E501-FBC39FE6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17" y="0"/>
            <a:ext cx="8206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99EB0-704A-CBAE-DE2F-8ED3236DF2C7}"/>
              </a:ext>
            </a:extLst>
          </p:cNvPr>
          <p:cNvSpPr txBox="1"/>
          <p:nvPr/>
        </p:nvSpPr>
        <p:spPr>
          <a:xfrm>
            <a:off x="782516" y="764931"/>
            <a:ext cx="9753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 so much for giving you precious time. I look forward to hearing your thoughts. Please feel free to share any feedback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GitHub Repo: </a:t>
            </a:r>
            <a:r>
              <a:rPr lang="en-US" dirty="0">
                <a:hlinkClick r:id="rId2"/>
              </a:rPr>
              <a:t>Click here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b="1" dirty="0"/>
              <a:t>Regards,</a:t>
            </a:r>
            <a:endParaRPr lang="en-US" dirty="0"/>
          </a:p>
          <a:p>
            <a:r>
              <a:rPr lang="en-US" b="1" dirty="0"/>
              <a:t>Deepak Mishra</a:t>
            </a:r>
            <a:endParaRPr lang="en-US" dirty="0"/>
          </a:p>
          <a:p>
            <a:r>
              <a:rPr lang="en-US" b="1" dirty="0"/>
              <a:t>Email: </a:t>
            </a:r>
            <a:r>
              <a:rPr lang="en-US" dirty="0">
                <a:hlinkClick r:id="rId3"/>
              </a:rPr>
              <a:t>official.deemis@outlook.com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30F2D7-48ED-601D-DC23-7DF0436E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87" y="0"/>
            <a:ext cx="8758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5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35E76-1846-9A2C-E75D-F407CBB9E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4B4E8-A7C3-E3F4-A39C-CE6413EE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43" y="0"/>
            <a:ext cx="9289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8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AC7CF-2F3A-6826-546B-9F8BFC3B0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D7A00-4581-4F82-C1D6-ED92A6F3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6" y="237393"/>
            <a:ext cx="966763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7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48E999-6826-EE32-9A11-21F5A59B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8" y="581552"/>
            <a:ext cx="10167966" cy="54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0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621FF-0FDF-8F98-EAF3-4B10A393A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33" y="388289"/>
            <a:ext cx="10040751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5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03CA8-C26A-9E80-E7FD-1E53A1AF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1" y="0"/>
            <a:ext cx="9736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F7728-0419-CB42-1DC4-33F2B192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961"/>
            <a:ext cx="12192000" cy="589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42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62</Words>
  <Application>Microsoft Office PowerPoint</Application>
  <PresentationFormat>Widescreen</PresentationFormat>
  <Paragraphs>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Wingdings 3</vt:lpstr>
      <vt:lpstr>Ion</vt:lpstr>
      <vt:lpstr>Valuation Velocity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Mishra</dc:creator>
  <cp:lastModifiedBy>Deepak Mishra</cp:lastModifiedBy>
  <cp:revision>2</cp:revision>
  <dcterms:created xsi:type="dcterms:W3CDTF">2025-07-29T07:28:10Z</dcterms:created>
  <dcterms:modified xsi:type="dcterms:W3CDTF">2025-07-29T07:58:39Z</dcterms:modified>
</cp:coreProperties>
</file>