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6" d="100"/>
          <a:sy n="66" d="100"/>
        </p:scale>
        <p:origin x="-240" y="-10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PH"/>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PH"/>
          </a:p>
        </p:txBody>
      </p:sp>
      <p:sp>
        <p:nvSpPr>
          <p:cNvPr id="4" name="Date Placeholder 3"/>
          <p:cNvSpPr>
            <a:spLocks noGrp="1"/>
          </p:cNvSpPr>
          <p:nvPr>
            <p:ph type="dt" sz="half" idx="10"/>
          </p:nvPr>
        </p:nvSpPr>
        <p:spPr/>
        <p:txBody>
          <a:bodyPr/>
          <a:lstStyle/>
          <a:p>
            <a:fld id="{D94AFD91-EFC9-4A91-A3FB-EF8B05819108}" type="datetimeFigureOut">
              <a:rPr lang="en-PH" smtClean="0"/>
              <a:t>4/20/2014</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89C7A794-BE14-4F52-9783-E72E99D5B9AF}" type="slidenum">
              <a:rPr lang="en-PH" smtClean="0"/>
              <a:t>‹#›</a:t>
            </a:fld>
            <a:endParaRPr lang="en-PH"/>
          </a:p>
        </p:txBody>
      </p:sp>
    </p:spTree>
    <p:extLst>
      <p:ext uri="{BB962C8B-B14F-4D97-AF65-F5344CB8AC3E}">
        <p14:creationId xmlns:p14="http://schemas.microsoft.com/office/powerpoint/2010/main" val="33273841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PH"/>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4" name="Date Placeholder 3"/>
          <p:cNvSpPr>
            <a:spLocks noGrp="1"/>
          </p:cNvSpPr>
          <p:nvPr>
            <p:ph type="dt" sz="half" idx="10"/>
          </p:nvPr>
        </p:nvSpPr>
        <p:spPr/>
        <p:txBody>
          <a:bodyPr/>
          <a:lstStyle/>
          <a:p>
            <a:fld id="{D94AFD91-EFC9-4A91-A3FB-EF8B05819108}" type="datetimeFigureOut">
              <a:rPr lang="en-PH" smtClean="0"/>
              <a:t>4/20/2014</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89C7A794-BE14-4F52-9783-E72E99D5B9AF}" type="slidenum">
              <a:rPr lang="en-PH" smtClean="0"/>
              <a:t>‹#›</a:t>
            </a:fld>
            <a:endParaRPr lang="en-PH"/>
          </a:p>
        </p:txBody>
      </p:sp>
    </p:spTree>
    <p:extLst>
      <p:ext uri="{BB962C8B-B14F-4D97-AF65-F5344CB8AC3E}">
        <p14:creationId xmlns:p14="http://schemas.microsoft.com/office/powerpoint/2010/main" val="13212361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PH"/>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4" name="Date Placeholder 3"/>
          <p:cNvSpPr>
            <a:spLocks noGrp="1"/>
          </p:cNvSpPr>
          <p:nvPr>
            <p:ph type="dt" sz="half" idx="10"/>
          </p:nvPr>
        </p:nvSpPr>
        <p:spPr/>
        <p:txBody>
          <a:bodyPr/>
          <a:lstStyle/>
          <a:p>
            <a:fld id="{D94AFD91-EFC9-4A91-A3FB-EF8B05819108}" type="datetimeFigureOut">
              <a:rPr lang="en-PH" smtClean="0"/>
              <a:t>4/20/2014</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89C7A794-BE14-4F52-9783-E72E99D5B9AF}" type="slidenum">
              <a:rPr lang="en-PH" smtClean="0"/>
              <a:t>‹#›</a:t>
            </a:fld>
            <a:endParaRPr lang="en-PH"/>
          </a:p>
        </p:txBody>
      </p:sp>
    </p:spTree>
    <p:extLst>
      <p:ext uri="{BB962C8B-B14F-4D97-AF65-F5344CB8AC3E}">
        <p14:creationId xmlns:p14="http://schemas.microsoft.com/office/powerpoint/2010/main" val="4194002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PH"/>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4" name="Date Placeholder 3"/>
          <p:cNvSpPr>
            <a:spLocks noGrp="1"/>
          </p:cNvSpPr>
          <p:nvPr>
            <p:ph type="dt" sz="half" idx="10"/>
          </p:nvPr>
        </p:nvSpPr>
        <p:spPr/>
        <p:txBody>
          <a:bodyPr/>
          <a:lstStyle/>
          <a:p>
            <a:fld id="{D94AFD91-EFC9-4A91-A3FB-EF8B05819108}" type="datetimeFigureOut">
              <a:rPr lang="en-PH" smtClean="0"/>
              <a:t>4/20/2014</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89C7A794-BE14-4F52-9783-E72E99D5B9AF}" type="slidenum">
              <a:rPr lang="en-PH" smtClean="0"/>
              <a:t>‹#›</a:t>
            </a:fld>
            <a:endParaRPr lang="en-PH"/>
          </a:p>
        </p:txBody>
      </p:sp>
    </p:spTree>
    <p:extLst>
      <p:ext uri="{BB962C8B-B14F-4D97-AF65-F5344CB8AC3E}">
        <p14:creationId xmlns:p14="http://schemas.microsoft.com/office/powerpoint/2010/main" val="9783800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PH"/>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94AFD91-EFC9-4A91-A3FB-EF8B05819108}" type="datetimeFigureOut">
              <a:rPr lang="en-PH" smtClean="0"/>
              <a:t>4/20/2014</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89C7A794-BE14-4F52-9783-E72E99D5B9AF}" type="slidenum">
              <a:rPr lang="en-PH" smtClean="0"/>
              <a:t>‹#›</a:t>
            </a:fld>
            <a:endParaRPr lang="en-PH"/>
          </a:p>
        </p:txBody>
      </p:sp>
    </p:spTree>
    <p:extLst>
      <p:ext uri="{BB962C8B-B14F-4D97-AF65-F5344CB8AC3E}">
        <p14:creationId xmlns:p14="http://schemas.microsoft.com/office/powerpoint/2010/main" val="26464714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PH"/>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5" name="Date Placeholder 4"/>
          <p:cNvSpPr>
            <a:spLocks noGrp="1"/>
          </p:cNvSpPr>
          <p:nvPr>
            <p:ph type="dt" sz="half" idx="10"/>
          </p:nvPr>
        </p:nvSpPr>
        <p:spPr/>
        <p:txBody>
          <a:bodyPr/>
          <a:lstStyle/>
          <a:p>
            <a:fld id="{D94AFD91-EFC9-4A91-A3FB-EF8B05819108}" type="datetimeFigureOut">
              <a:rPr lang="en-PH" smtClean="0"/>
              <a:t>4/20/2014</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89C7A794-BE14-4F52-9783-E72E99D5B9AF}" type="slidenum">
              <a:rPr lang="en-PH" smtClean="0"/>
              <a:t>‹#›</a:t>
            </a:fld>
            <a:endParaRPr lang="en-PH"/>
          </a:p>
        </p:txBody>
      </p:sp>
    </p:spTree>
    <p:extLst>
      <p:ext uri="{BB962C8B-B14F-4D97-AF65-F5344CB8AC3E}">
        <p14:creationId xmlns:p14="http://schemas.microsoft.com/office/powerpoint/2010/main" val="16845027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PH"/>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7" name="Date Placeholder 6"/>
          <p:cNvSpPr>
            <a:spLocks noGrp="1"/>
          </p:cNvSpPr>
          <p:nvPr>
            <p:ph type="dt" sz="half" idx="10"/>
          </p:nvPr>
        </p:nvSpPr>
        <p:spPr/>
        <p:txBody>
          <a:bodyPr/>
          <a:lstStyle/>
          <a:p>
            <a:fld id="{D94AFD91-EFC9-4A91-A3FB-EF8B05819108}" type="datetimeFigureOut">
              <a:rPr lang="en-PH" smtClean="0"/>
              <a:t>4/20/2014</a:t>
            </a:fld>
            <a:endParaRPr lang="en-PH"/>
          </a:p>
        </p:txBody>
      </p:sp>
      <p:sp>
        <p:nvSpPr>
          <p:cNvPr id="8" name="Footer Placeholder 7"/>
          <p:cNvSpPr>
            <a:spLocks noGrp="1"/>
          </p:cNvSpPr>
          <p:nvPr>
            <p:ph type="ftr" sz="quarter" idx="11"/>
          </p:nvPr>
        </p:nvSpPr>
        <p:spPr/>
        <p:txBody>
          <a:bodyPr/>
          <a:lstStyle/>
          <a:p>
            <a:endParaRPr lang="en-PH"/>
          </a:p>
        </p:txBody>
      </p:sp>
      <p:sp>
        <p:nvSpPr>
          <p:cNvPr id="9" name="Slide Number Placeholder 8"/>
          <p:cNvSpPr>
            <a:spLocks noGrp="1"/>
          </p:cNvSpPr>
          <p:nvPr>
            <p:ph type="sldNum" sz="quarter" idx="12"/>
          </p:nvPr>
        </p:nvSpPr>
        <p:spPr/>
        <p:txBody>
          <a:bodyPr/>
          <a:lstStyle/>
          <a:p>
            <a:fld id="{89C7A794-BE14-4F52-9783-E72E99D5B9AF}" type="slidenum">
              <a:rPr lang="en-PH" smtClean="0"/>
              <a:t>‹#›</a:t>
            </a:fld>
            <a:endParaRPr lang="en-PH"/>
          </a:p>
        </p:txBody>
      </p:sp>
    </p:spTree>
    <p:extLst>
      <p:ext uri="{BB962C8B-B14F-4D97-AF65-F5344CB8AC3E}">
        <p14:creationId xmlns:p14="http://schemas.microsoft.com/office/powerpoint/2010/main" val="38637227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PH"/>
          </a:p>
        </p:txBody>
      </p:sp>
      <p:sp>
        <p:nvSpPr>
          <p:cNvPr id="3" name="Date Placeholder 2"/>
          <p:cNvSpPr>
            <a:spLocks noGrp="1"/>
          </p:cNvSpPr>
          <p:nvPr>
            <p:ph type="dt" sz="half" idx="10"/>
          </p:nvPr>
        </p:nvSpPr>
        <p:spPr/>
        <p:txBody>
          <a:bodyPr/>
          <a:lstStyle/>
          <a:p>
            <a:fld id="{D94AFD91-EFC9-4A91-A3FB-EF8B05819108}" type="datetimeFigureOut">
              <a:rPr lang="en-PH" smtClean="0"/>
              <a:t>4/20/2014</a:t>
            </a:fld>
            <a:endParaRPr lang="en-PH"/>
          </a:p>
        </p:txBody>
      </p:sp>
      <p:sp>
        <p:nvSpPr>
          <p:cNvPr id="4" name="Footer Placeholder 3"/>
          <p:cNvSpPr>
            <a:spLocks noGrp="1"/>
          </p:cNvSpPr>
          <p:nvPr>
            <p:ph type="ftr" sz="quarter" idx="11"/>
          </p:nvPr>
        </p:nvSpPr>
        <p:spPr/>
        <p:txBody>
          <a:bodyPr/>
          <a:lstStyle/>
          <a:p>
            <a:endParaRPr lang="en-PH"/>
          </a:p>
        </p:txBody>
      </p:sp>
      <p:sp>
        <p:nvSpPr>
          <p:cNvPr id="5" name="Slide Number Placeholder 4"/>
          <p:cNvSpPr>
            <a:spLocks noGrp="1"/>
          </p:cNvSpPr>
          <p:nvPr>
            <p:ph type="sldNum" sz="quarter" idx="12"/>
          </p:nvPr>
        </p:nvSpPr>
        <p:spPr/>
        <p:txBody>
          <a:bodyPr/>
          <a:lstStyle/>
          <a:p>
            <a:fld id="{89C7A794-BE14-4F52-9783-E72E99D5B9AF}" type="slidenum">
              <a:rPr lang="en-PH" smtClean="0"/>
              <a:t>‹#›</a:t>
            </a:fld>
            <a:endParaRPr lang="en-PH"/>
          </a:p>
        </p:txBody>
      </p:sp>
    </p:spTree>
    <p:extLst>
      <p:ext uri="{BB962C8B-B14F-4D97-AF65-F5344CB8AC3E}">
        <p14:creationId xmlns:p14="http://schemas.microsoft.com/office/powerpoint/2010/main" val="31502882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4AFD91-EFC9-4A91-A3FB-EF8B05819108}" type="datetimeFigureOut">
              <a:rPr lang="en-PH" smtClean="0"/>
              <a:t>4/20/2014</a:t>
            </a:fld>
            <a:endParaRPr lang="en-PH"/>
          </a:p>
        </p:txBody>
      </p:sp>
      <p:sp>
        <p:nvSpPr>
          <p:cNvPr id="3" name="Footer Placeholder 2"/>
          <p:cNvSpPr>
            <a:spLocks noGrp="1"/>
          </p:cNvSpPr>
          <p:nvPr>
            <p:ph type="ftr" sz="quarter" idx="11"/>
          </p:nvPr>
        </p:nvSpPr>
        <p:spPr/>
        <p:txBody>
          <a:bodyPr/>
          <a:lstStyle/>
          <a:p>
            <a:endParaRPr lang="en-PH"/>
          </a:p>
        </p:txBody>
      </p:sp>
      <p:sp>
        <p:nvSpPr>
          <p:cNvPr id="4" name="Slide Number Placeholder 3"/>
          <p:cNvSpPr>
            <a:spLocks noGrp="1"/>
          </p:cNvSpPr>
          <p:nvPr>
            <p:ph type="sldNum" sz="quarter" idx="12"/>
          </p:nvPr>
        </p:nvSpPr>
        <p:spPr/>
        <p:txBody>
          <a:bodyPr/>
          <a:lstStyle/>
          <a:p>
            <a:fld id="{89C7A794-BE14-4F52-9783-E72E99D5B9AF}" type="slidenum">
              <a:rPr lang="en-PH" smtClean="0"/>
              <a:t>‹#›</a:t>
            </a:fld>
            <a:endParaRPr lang="en-PH"/>
          </a:p>
        </p:txBody>
      </p:sp>
    </p:spTree>
    <p:extLst>
      <p:ext uri="{BB962C8B-B14F-4D97-AF65-F5344CB8AC3E}">
        <p14:creationId xmlns:p14="http://schemas.microsoft.com/office/powerpoint/2010/main" val="42511889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PH"/>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94AFD91-EFC9-4A91-A3FB-EF8B05819108}" type="datetimeFigureOut">
              <a:rPr lang="en-PH" smtClean="0"/>
              <a:t>4/20/2014</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89C7A794-BE14-4F52-9783-E72E99D5B9AF}" type="slidenum">
              <a:rPr lang="en-PH" smtClean="0"/>
              <a:t>‹#›</a:t>
            </a:fld>
            <a:endParaRPr lang="en-PH"/>
          </a:p>
        </p:txBody>
      </p:sp>
    </p:spTree>
    <p:extLst>
      <p:ext uri="{BB962C8B-B14F-4D97-AF65-F5344CB8AC3E}">
        <p14:creationId xmlns:p14="http://schemas.microsoft.com/office/powerpoint/2010/main" val="11716439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PH"/>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H"/>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94AFD91-EFC9-4A91-A3FB-EF8B05819108}" type="datetimeFigureOut">
              <a:rPr lang="en-PH" smtClean="0"/>
              <a:t>4/20/2014</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89C7A794-BE14-4F52-9783-E72E99D5B9AF}" type="slidenum">
              <a:rPr lang="en-PH" smtClean="0"/>
              <a:t>‹#›</a:t>
            </a:fld>
            <a:endParaRPr lang="en-PH"/>
          </a:p>
        </p:txBody>
      </p:sp>
    </p:spTree>
    <p:extLst>
      <p:ext uri="{BB962C8B-B14F-4D97-AF65-F5344CB8AC3E}">
        <p14:creationId xmlns:p14="http://schemas.microsoft.com/office/powerpoint/2010/main" val="16535927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PH"/>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4AFD91-EFC9-4A91-A3FB-EF8B05819108}" type="datetimeFigureOut">
              <a:rPr lang="en-PH" smtClean="0"/>
              <a:t>4/20/2014</a:t>
            </a:fld>
            <a:endParaRPr lang="en-PH"/>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H"/>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C7A794-BE14-4F52-9783-E72E99D5B9AF}" type="slidenum">
              <a:rPr lang="en-PH" smtClean="0"/>
              <a:t>‹#›</a:t>
            </a:fld>
            <a:endParaRPr lang="en-PH"/>
          </a:p>
        </p:txBody>
      </p:sp>
    </p:spTree>
    <p:extLst>
      <p:ext uri="{BB962C8B-B14F-4D97-AF65-F5344CB8AC3E}">
        <p14:creationId xmlns:p14="http://schemas.microsoft.com/office/powerpoint/2010/main" val="238139929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990600"/>
            <a:ext cx="7772400" cy="5029199"/>
          </a:xfrm>
        </p:spPr>
        <p:txBody>
          <a:bodyPr>
            <a:noAutofit/>
          </a:bodyPr>
          <a:lstStyle/>
          <a:p>
            <a:r>
              <a:rPr lang="en-PH" sz="2400" dirty="0" smtClean="0"/>
              <a:t>	Meet Kana ~</a:t>
            </a:r>
            <a:r>
              <a:rPr lang="en-PH" sz="2400" dirty="0" err="1" smtClean="0"/>
              <a:t>kienah</a:t>
            </a:r>
            <a:r>
              <a:rPr lang="en-PH" sz="2400" dirty="0" smtClean="0"/>
              <a:t>~ - Japanese Hiragana and Katakana Tutor, the personal trainer to help you master the two basic Kana.</a:t>
            </a:r>
            <a:br>
              <a:rPr lang="en-PH" sz="2400" dirty="0" smtClean="0"/>
            </a:br>
            <a:r>
              <a:rPr lang="en-PH" sz="2400" dirty="0" smtClean="0"/>
              <a:t/>
            </a:r>
            <a:br>
              <a:rPr lang="en-PH" sz="2400" dirty="0" smtClean="0"/>
            </a:br>
            <a:r>
              <a:rPr lang="en-PH" sz="2400" dirty="0" smtClean="0"/>
              <a:t>	It is the hopeful aim of </a:t>
            </a:r>
            <a:r>
              <a:rPr lang="en-PH" sz="2400" smtClean="0"/>
              <a:t>the developer </a:t>
            </a:r>
            <a:r>
              <a:rPr lang="en-PH" sz="2400" dirty="0" smtClean="0"/>
              <a:t>of this application to help students lessen the burden of memorizing Kana. It is the developers further pleasure to help!</a:t>
            </a:r>
            <a:br>
              <a:rPr lang="en-PH" sz="2400" dirty="0" smtClean="0"/>
            </a:br>
            <a:r>
              <a:rPr lang="en-PH" sz="2400" dirty="0" smtClean="0"/>
              <a:t/>
            </a:r>
            <a:br>
              <a:rPr lang="en-PH" sz="2400" dirty="0" smtClean="0"/>
            </a:br>
            <a:r>
              <a:rPr lang="en-PH" sz="2400" dirty="0" smtClean="0"/>
              <a:t> Happy Kana Learning! :)</a:t>
            </a:r>
            <a:br>
              <a:rPr lang="en-PH" sz="2400" dirty="0" smtClean="0"/>
            </a:br>
            <a:r>
              <a:rPr lang="en-PH" sz="2400" dirty="0" smtClean="0"/>
              <a:t/>
            </a:r>
            <a:br>
              <a:rPr lang="en-PH" sz="2400" dirty="0" smtClean="0"/>
            </a:br>
            <a:r>
              <a:rPr lang="en-PH" sz="2400" dirty="0" smtClean="0"/>
              <a:t/>
            </a:r>
            <a:br>
              <a:rPr lang="en-PH" sz="2400" dirty="0" smtClean="0"/>
            </a:br>
            <a:endParaRPr lang="en-PH" sz="2400" dirty="0"/>
          </a:p>
        </p:txBody>
      </p:sp>
    </p:spTree>
    <p:extLst>
      <p:ext uri="{BB962C8B-B14F-4D97-AF65-F5344CB8AC3E}">
        <p14:creationId xmlns:p14="http://schemas.microsoft.com/office/powerpoint/2010/main" val="121910625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488</TotalTime>
  <Words>0</Words>
  <Application>Microsoft Office PowerPoint</Application>
  <PresentationFormat>On-screen Show (4:3)</PresentationFormat>
  <Paragraphs>1</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 Meet Kana ~kienah~ - Japanese Hiragana and Katakana Tutor, the personal trainer to help you master the two basic Kana.   It is the hopeful aim of the developer of this application to help students lessen the burden of memorizing Kana. It is the developers further pleasure to help!   Happy Kana Learning! :)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kienah</dc:creator>
  <cp:lastModifiedBy>kienah</cp:lastModifiedBy>
  <cp:revision>5</cp:revision>
  <dcterms:created xsi:type="dcterms:W3CDTF">2014-04-20T02:18:56Z</dcterms:created>
  <dcterms:modified xsi:type="dcterms:W3CDTF">2014-04-20T10:26:59Z</dcterms:modified>
</cp:coreProperties>
</file>