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9" r:id="rId5"/>
    <p:sldId id="258" r:id="rId6"/>
    <p:sldId id="260" r:id="rId7"/>
    <p:sldId id="262" r:id="rId8"/>
    <p:sldId id="261"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1A72-4B61-6645-8FF6-5C9659ACFB97}" type="datetimeFigureOut">
              <a:rPr lang="en-US" smtClean="0"/>
              <a:t>3/4/18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D5445-2CB6-E74F-B8F8-ADC4C54109D9}" type="slidenum">
              <a:rPr lang="en-US" smtClean="0"/>
              <a:t>‹#›</a:t>
            </a:fld>
            <a:endParaRPr lang="en-US"/>
          </a:p>
        </p:txBody>
      </p:sp>
    </p:spTree>
    <p:extLst>
      <p:ext uri="{BB962C8B-B14F-4D97-AF65-F5344CB8AC3E}">
        <p14:creationId xmlns:p14="http://schemas.microsoft.com/office/powerpoint/2010/main" val="1358849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all know hurricane damage can</a:t>
            </a:r>
            <a:r>
              <a:rPr lang="en-US" baseline="0" dirty="0" smtClean="0"/>
              <a:t> be catastrophic.  </a:t>
            </a:r>
            <a:r>
              <a:rPr lang="en-US" dirty="0" smtClean="0"/>
              <a:t>Generally evacuation</a:t>
            </a:r>
            <a:r>
              <a:rPr lang="en-US" baseline="0" dirty="0" smtClean="0"/>
              <a:t> rates remain low&lt;=50% .  We want to help increase that number and allow people a resource when the disaster does strike.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2</a:t>
            </a:fld>
            <a:endParaRPr lang="en-US"/>
          </a:p>
        </p:txBody>
      </p:sp>
    </p:spTree>
    <p:extLst>
      <p:ext uri="{BB962C8B-B14F-4D97-AF65-F5344CB8AC3E}">
        <p14:creationId xmlns:p14="http://schemas.microsoft.com/office/powerpoint/2010/main" val="398821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4</a:t>
            </a:fld>
            <a:endParaRPr lang="en-US"/>
          </a:p>
        </p:txBody>
      </p:sp>
    </p:spTree>
    <p:extLst>
      <p:ext uri="{BB962C8B-B14F-4D97-AF65-F5344CB8AC3E}">
        <p14:creationId xmlns:p14="http://schemas.microsoft.com/office/powerpoint/2010/main" val="100804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just a zip to minimize personal</a:t>
            </a:r>
            <a:r>
              <a:rPr lang="en-US" baseline="0" dirty="0" smtClean="0"/>
              <a:t> information/intrusion.  It will encourage more to sign up and have less risk</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5</a:t>
            </a:fld>
            <a:endParaRPr lang="en-US"/>
          </a:p>
        </p:txBody>
      </p:sp>
    </p:spTree>
    <p:extLst>
      <p:ext uri="{BB962C8B-B14F-4D97-AF65-F5344CB8AC3E}">
        <p14:creationId xmlns:p14="http://schemas.microsoft.com/office/powerpoint/2010/main" val="360319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Deens</a:t>
            </a:r>
            <a:r>
              <a:rPr lang="en-US" dirty="0" smtClean="0"/>
              <a:t> </a:t>
            </a:r>
            <a:r>
              <a:rPr lang="en-US" dirty="0" err="1" smtClean="0"/>
              <a:t>js</a:t>
            </a:r>
            <a:r>
              <a:rPr lang="en-US" dirty="0" smtClean="0"/>
              <a:t> visual link to the bottom of the slide, show what we have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6</a:t>
            </a:fld>
            <a:endParaRPr lang="en-US"/>
          </a:p>
        </p:txBody>
      </p:sp>
    </p:spTree>
    <p:extLst>
      <p:ext uri="{BB962C8B-B14F-4D97-AF65-F5344CB8AC3E}">
        <p14:creationId xmlns:p14="http://schemas.microsoft.com/office/powerpoint/2010/main" val="31550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2011 50% of homeless had phones, number will only have increased.  No major studies have been don since, but a smaller study in </a:t>
            </a:r>
            <a:r>
              <a:rPr lang="en-US" baseline="0" dirty="0" err="1" smtClean="0"/>
              <a:t>massachusets</a:t>
            </a:r>
            <a:r>
              <a:rPr lang="en-US" baseline="0" dirty="0" smtClean="0"/>
              <a:t> says around 89% of homeless now have a smart device. 90% of the whole population have smartphones, but even more have some phone.  We want to make sure everyone has an opportunity to hear the evacuation order and be able to get information about how to evacuate/stay safe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7</a:t>
            </a:fld>
            <a:endParaRPr lang="en-US"/>
          </a:p>
        </p:txBody>
      </p:sp>
    </p:spTree>
    <p:extLst>
      <p:ext uri="{BB962C8B-B14F-4D97-AF65-F5344CB8AC3E}">
        <p14:creationId xmlns:p14="http://schemas.microsoft.com/office/powerpoint/2010/main" val="354857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3/4/18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3/4/18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D85AC8A2-C63C-49A4-89E9-2E4420D2ECA8}" type="datetimeFigureOut">
              <a:rPr lang="en-US" smtClean="0"/>
              <a:t>3/4/18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4C7E049-B585-4EE6-96C0-EEB30EAA14F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3/4/18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85AC8A2-C63C-49A4-89E9-2E4420D2ECA8}" type="datetimeFigureOut">
              <a:rPr lang="en-US" smtClean="0"/>
              <a:t>3/4/18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85AC8A2-C63C-49A4-89E9-2E4420D2ECA8}" type="datetimeFigureOut">
              <a:rPr lang="en-US" smtClean="0"/>
              <a:t>3/4/18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85AC8A2-C63C-49A4-89E9-2E4420D2ECA8}" type="datetimeFigureOut">
              <a:rPr lang="en-US" smtClean="0"/>
              <a:t>3/4/18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D85AC8A2-C63C-49A4-89E9-2E4420D2ECA8}" type="datetimeFigureOut">
              <a:rPr lang="en-US" smtClean="0"/>
              <a:t>3/4/18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3/4/18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D85AC8A2-C63C-49A4-89E9-2E4420D2ECA8}" type="datetimeFigureOut">
              <a:rPr lang="en-US" smtClean="0"/>
              <a:t>3/4/18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Avenir Next Regular"/>
                <a:cs typeface="Avenir Next Regular"/>
              </a:rPr>
              <a:t>SMScape</a:t>
            </a:r>
            <a:endParaRPr lang="en-US" dirty="0">
              <a:latin typeface="Avenir Next Regular"/>
              <a:cs typeface="Avenir Next Regular"/>
            </a:endParaRPr>
          </a:p>
        </p:txBody>
      </p:sp>
      <p:sp>
        <p:nvSpPr>
          <p:cNvPr id="3" name="Subtitle 2"/>
          <p:cNvSpPr>
            <a:spLocks noGrp="1"/>
          </p:cNvSpPr>
          <p:nvPr>
            <p:ph type="subTitle" idx="1"/>
          </p:nvPr>
        </p:nvSpPr>
        <p:spPr/>
        <p:txBody>
          <a:bodyPr/>
          <a:lstStyle/>
          <a:p>
            <a:r>
              <a:rPr lang="en-US" dirty="0" smtClean="0"/>
              <a:t>Hack for Humanity project by Stefan </a:t>
            </a:r>
            <a:r>
              <a:rPr lang="en-US" dirty="0" err="1" smtClean="0"/>
              <a:t>Zier</a:t>
            </a:r>
            <a:r>
              <a:rPr lang="en-US" dirty="0" smtClean="0"/>
              <a:t>, </a:t>
            </a:r>
            <a:r>
              <a:rPr lang="en-US" dirty="0" err="1" smtClean="0"/>
              <a:t>Deen</a:t>
            </a:r>
            <a:r>
              <a:rPr lang="en-US" dirty="0" smtClean="0"/>
              <a:t> </a:t>
            </a:r>
            <a:r>
              <a:rPr lang="en-US" dirty="0" err="1" smtClean="0"/>
              <a:t>Aariff</a:t>
            </a:r>
            <a:r>
              <a:rPr lang="en-US" dirty="0" smtClean="0"/>
              <a:t>, Mickey Hoang, </a:t>
            </a:r>
            <a:r>
              <a:rPr lang="en-US" dirty="0" err="1" smtClean="0"/>
              <a:t>Sai</a:t>
            </a:r>
            <a:r>
              <a:rPr lang="en-US" dirty="0" smtClean="0"/>
              <a:t> </a:t>
            </a:r>
            <a:r>
              <a:rPr lang="en-US" dirty="0" err="1" smtClean="0"/>
              <a:t>Panneerselvam</a:t>
            </a:r>
            <a:r>
              <a:rPr lang="en-US" dirty="0" smtClean="0"/>
              <a:t>, Sean Romero, Nathan Hutchison</a:t>
            </a:r>
            <a:endParaRPr lang="en-US" dirty="0"/>
          </a:p>
        </p:txBody>
      </p:sp>
    </p:spTree>
    <p:extLst>
      <p:ext uri="{BB962C8B-B14F-4D97-AF65-F5344CB8AC3E}">
        <p14:creationId xmlns:p14="http://schemas.microsoft.com/office/powerpoint/2010/main" val="9029870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9842" y="2778352"/>
            <a:ext cx="5346836" cy="1323439"/>
          </a:xfrm>
          <a:prstGeom prst="rect">
            <a:avLst/>
          </a:prstGeom>
          <a:noFill/>
        </p:spPr>
        <p:txBody>
          <a:bodyPr wrap="none" rtlCol="0">
            <a:spAutoFit/>
          </a:bodyPr>
          <a:lstStyle/>
          <a:p>
            <a:pPr lvl="0">
              <a:spcBef>
                <a:spcPts val="2000"/>
              </a:spcBef>
            </a:pPr>
            <a:r>
              <a:rPr lang="en-US" sz="8000" dirty="0" smtClean="0">
                <a:effectLst>
                  <a:outerShdw blurRad="63500" dir="2700000" algn="tl" rotWithShape="0">
                    <a:prstClr val="white">
                      <a:alpha val="40000"/>
                    </a:prstClr>
                  </a:outerShdw>
                </a:effectLst>
              </a:rPr>
              <a:t>Thank You!</a:t>
            </a:r>
            <a:endParaRPr lang="en-US" sz="8000"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15471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&lt;50% people evacuated mandatory order for Hurricane Matthew</a:t>
            </a:r>
          </a:p>
          <a:p>
            <a:r>
              <a:rPr lang="en-US" dirty="0" smtClean="0"/>
              <a:t>Those who stay are often poor, vulnerable</a:t>
            </a:r>
          </a:p>
          <a:p>
            <a:r>
              <a:rPr lang="en-US" dirty="0" smtClean="0"/>
              <a:t>Instead of fixing the problem, we wanted to allow people to prepare to mitigate the damage</a:t>
            </a:r>
            <a:endParaRPr lang="en-US" dirty="0"/>
          </a:p>
        </p:txBody>
      </p:sp>
      <p:pic>
        <p:nvPicPr>
          <p:cNvPr id="4" name="Picture 3" descr="hurricane-irma-gty-5-er-170906_2_12x5_99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403" y="4526390"/>
            <a:ext cx="5205440" cy="2177678"/>
          </a:xfrm>
          <a:prstGeom prst="rect">
            <a:avLst/>
          </a:prstGeom>
        </p:spPr>
      </p:pic>
    </p:spTree>
    <p:extLst>
      <p:ext uri="{BB962C8B-B14F-4D97-AF65-F5344CB8AC3E}">
        <p14:creationId xmlns:p14="http://schemas.microsoft.com/office/powerpoint/2010/main" val="7346581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vs. Treatment</a:t>
            </a:r>
            <a:endParaRPr lang="en-US" dirty="0"/>
          </a:p>
        </p:txBody>
      </p:sp>
      <p:pic>
        <p:nvPicPr>
          <p:cNvPr id="5" name="Picture Placeholder 4" descr="accuweather.brightspotcdn.jpg"/>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659" r="8642"/>
          <a:stretch/>
        </p:blipFill>
        <p:spPr>
          <a:xfrm>
            <a:off x="4656993" y="264907"/>
            <a:ext cx="4282429" cy="6328186"/>
          </a:xfrm>
        </p:spPr>
      </p:pic>
      <p:sp>
        <p:nvSpPr>
          <p:cNvPr id="4" name="Text Placeholder 3"/>
          <p:cNvSpPr>
            <a:spLocks noGrp="1"/>
          </p:cNvSpPr>
          <p:nvPr>
            <p:ph type="body" sz="half" idx="2"/>
          </p:nvPr>
        </p:nvSpPr>
        <p:spPr/>
        <p:txBody>
          <a:bodyPr/>
          <a:lstStyle/>
          <a:p>
            <a:r>
              <a:rPr lang="en-US" dirty="0" smtClean="0"/>
              <a:t>We aimed to address fixing the problem before disaster strikes in order to limit the total harm to individuals</a:t>
            </a:r>
            <a:endParaRPr lang="en-US" dirty="0"/>
          </a:p>
        </p:txBody>
      </p:sp>
    </p:spTree>
    <p:extLst>
      <p:ext uri="{BB962C8B-B14F-4D97-AF65-F5344CB8AC3E}">
        <p14:creationId xmlns:p14="http://schemas.microsoft.com/office/powerpoint/2010/main" val="36925423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3" name="Content Placeholder 2"/>
          <p:cNvSpPr>
            <a:spLocks noGrp="1"/>
          </p:cNvSpPr>
          <p:nvPr>
            <p:ph idx="1"/>
          </p:nvPr>
        </p:nvSpPr>
        <p:spPr/>
        <p:txBody>
          <a:bodyPr/>
          <a:lstStyle/>
          <a:p>
            <a:r>
              <a:rPr lang="en-US" dirty="0" smtClean="0"/>
              <a:t>Create a service to serve as an all purpose guide to provide personalized information to the individual, </a:t>
            </a:r>
            <a:r>
              <a:rPr lang="en-US" dirty="0"/>
              <a:t>pre and post </a:t>
            </a:r>
            <a:r>
              <a:rPr lang="en-US" dirty="0" smtClean="0"/>
              <a:t>disaster</a:t>
            </a:r>
            <a:r>
              <a:rPr lang="en-US" dirty="0"/>
              <a:t>.</a:t>
            </a:r>
          </a:p>
        </p:txBody>
      </p:sp>
    </p:spTree>
    <p:extLst>
      <p:ext uri="{BB962C8B-B14F-4D97-AF65-F5344CB8AC3E}">
        <p14:creationId xmlns:p14="http://schemas.microsoft.com/office/powerpoint/2010/main" val="21226814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a:t>
            </a:r>
            <a:endParaRPr lang="en-US" dirty="0"/>
          </a:p>
        </p:txBody>
      </p:sp>
      <p:sp>
        <p:nvSpPr>
          <p:cNvPr id="3" name="Content Placeholder 2"/>
          <p:cNvSpPr>
            <a:spLocks noGrp="1"/>
          </p:cNvSpPr>
          <p:nvPr>
            <p:ph idx="1"/>
          </p:nvPr>
        </p:nvSpPr>
        <p:spPr/>
        <p:txBody>
          <a:bodyPr>
            <a:normAutofit/>
          </a:bodyPr>
          <a:lstStyle/>
          <a:p>
            <a:r>
              <a:rPr lang="en-US" dirty="0" smtClean="0"/>
              <a:t>Before a major Hurricane, send a text to those at risk</a:t>
            </a:r>
          </a:p>
          <a:p>
            <a:pPr marL="282575" lvl="1" indent="-282575">
              <a:spcBef>
                <a:spcPts val="2000"/>
              </a:spcBef>
              <a:buClrTx/>
            </a:pPr>
            <a:r>
              <a:rPr lang="en-US" sz="2400" dirty="0" smtClean="0"/>
              <a:t>Work as a dynamic chat bot to find localized info</a:t>
            </a:r>
          </a:p>
          <a:p>
            <a:pPr marL="565150" lvl="2">
              <a:spcBef>
                <a:spcPts val="2000"/>
              </a:spcBef>
            </a:pPr>
            <a:r>
              <a:rPr lang="en-US" dirty="0" smtClean="0"/>
              <a:t>Shelters</a:t>
            </a:r>
            <a:endParaRPr lang="en-US" dirty="0"/>
          </a:p>
          <a:p>
            <a:pPr marL="565150" lvl="2">
              <a:spcBef>
                <a:spcPts val="2000"/>
              </a:spcBef>
            </a:pPr>
            <a:r>
              <a:rPr lang="en-US" sz="2000" dirty="0" smtClean="0"/>
              <a:t>Evacuation routes</a:t>
            </a:r>
            <a:endParaRPr lang="en-US" dirty="0" smtClean="0"/>
          </a:p>
          <a:p>
            <a:pPr marL="565150" lvl="2">
              <a:spcBef>
                <a:spcPts val="2000"/>
              </a:spcBef>
            </a:pPr>
            <a:r>
              <a:rPr lang="en-US" sz="2000" dirty="0" smtClean="0"/>
              <a:t>Medical facilities</a:t>
            </a:r>
          </a:p>
          <a:p>
            <a:r>
              <a:rPr lang="en-US" dirty="0" smtClean="0"/>
              <a:t>Use just a zip code</a:t>
            </a:r>
          </a:p>
          <a:p>
            <a:pPr marL="0" indent="0">
              <a:buNone/>
            </a:pPr>
            <a:endParaRPr lang="en-US" dirty="0"/>
          </a:p>
        </p:txBody>
      </p:sp>
      <p:pic>
        <p:nvPicPr>
          <p:cNvPr id="4" name="Picture 3" descr="Hurricane-Harvey-sli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205" y="3322370"/>
            <a:ext cx="5257162" cy="2507262"/>
          </a:xfrm>
          <a:prstGeom prst="rect">
            <a:avLst/>
          </a:prstGeom>
        </p:spPr>
      </p:pic>
    </p:spTree>
    <p:extLst>
      <p:ext uri="{BB962C8B-B14F-4D97-AF65-F5344CB8AC3E}">
        <p14:creationId xmlns:p14="http://schemas.microsoft.com/office/powerpoint/2010/main" val="12662057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Use our database of zip code/phone numbers to send automated text</a:t>
            </a:r>
          </a:p>
          <a:p>
            <a:pPr lvl="1"/>
            <a:r>
              <a:rPr lang="en-US" dirty="0" smtClean="0"/>
              <a:t>Our website uploads the phone/zip to our database!</a:t>
            </a:r>
          </a:p>
          <a:p>
            <a:r>
              <a:rPr lang="en-US" dirty="0"/>
              <a:t>Directed graph to represent our data</a:t>
            </a:r>
          </a:p>
          <a:p>
            <a:pPr lvl="1"/>
            <a:r>
              <a:rPr lang="en-US" dirty="0"/>
              <a:t>Can dynamically add nodes/edges that could easily be expanded for different </a:t>
            </a:r>
            <a:r>
              <a:rPr lang="en-US" dirty="0" smtClean="0"/>
              <a:t>disasters</a:t>
            </a:r>
            <a:endParaRPr lang="en-US" dirty="0"/>
          </a:p>
        </p:txBody>
      </p:sp>
    </p:spTree>
    <p:extLst>
      <p:ext uri="{BB962C8B-B14F-4D97-AF65-F5344CB8AC3E}">
        <p14:creationId xmlns:p14="http://schemas.microsoft.com/office/powerpoint/2010/main" val="3000442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Text?</a:t>
            </a:r>
            <a:endParaRPr lang="en-US" dirty="0"/>
          </a:p>
        </p:txBody>
      </p:sp>
      <p:sp>
        <p:nvSpPr>
          <p:cNvPr id="3" name="Content Placeholder 2"/>
          <p:cNvSpPr>
            <a:spLocks noGrp="1"/>
          </p:cNvSpPr>
          <p:nvPr>
            <p:ph idx="1"/>
          </p:nvPr>
        </p:nvSpPr>
        <p:spPr>
          <a:xfrm>
            <a:off x="779463" y="1828800"/>
            <a:ext cx="4172602" cy="4297363"/>
          </a:xfrm>
        </p:spPr>
        <p:txBody>
          <a:bodyPr/>
          <a:lstStyle/>
          <a:p>
            <a:r>
              <a:rPr lang="en-US" dirty="0" smtClean="0"/>
              <a:t>If power goes out, can still send </a:t>
            </a:r>
            <a:r>
              <a:rPr lang="en-US" dirty="0" err="1" smtClean="0"/>
              <a:t>sms</a:t>
            </a:r>
            <a:endParaRPr lang="en-US" dirty="0" smtClean="0"/>
          </a:p>
          <a:p>
            <a:r>
              <a:rPr lang="en-US" dirty="0" smtClean="0"/>
              <a:t>Does not require a smartphone to subscribe to service</a:t>
            </a:r>
          </a:p>
          <a:p>
            <a:r>
              <a:rPr lang="en-US" dirty="0" smtClean="0"/>
              <a:t>One before the storm hits to help preparation, and one to receive immediate help during the crisis </a:t>
            </a:r>
            <a:endParaRPr lang="en-US" dirty="0"/>
          </a:p>
        </p:txBody>
      </p:sp>
      <p:pic>
        <p:nvPicPr>
          <p:cNvPr id="4" name="Picture 3" descr="1.jpg"/>
          <p:cNvPicPr>
            <a:picLocks noChangeAspect="1"/>
          </p:cNvPicPr>
          <p:nvPr/>
        </p:nvPicPr>
        <p:blipFill rotWithShape="1">
          <a:blip r:embed="rId3">
            <a:extLst>
              <a:ext uri="{28A0092B-C50C-407E-A947-70E740481C1C}">
                <a14:useLocalDpi xmlns:a14="http://schemas.microsoft.com/office/drawing/2010/main" val="0"/>
              </a:ext>
            </a:extLst>
          </a:blip>
          <a:srcRect l="2" r="25577"/>
          <a:stretch/>
        </p:blipFill>
        <p:spPr>
          <a:xfrm>
            <a:off x="5054699" y="2052430"/>
            <a:ext cx="3730752" cy="3535630"/>
          </a:xfrm>
          <a:prstGeom prst="rect">
            <a:avLst/>
          </a:prstGeom>
        </p:spPr>
      </p:pic>
    </p:spTree>
    <p:extLst>
      <p:ext uri="{BB962C8B-B14F-4D97-AF65-F5344CB8AC3E}">
        <p14:creationId xmlns:p14="http://schemas.microsoft.com/office/powerpoint/2010/main" val="138966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89" y="2565536"/>
            <a:ext cx="6594200" cy="1200329"/>
          </a:xfrm>
          <a:prstGeom prst="rect">
            <a:avLst/>
          </a:prstGeom>
          <a:noFill/>
        </p:spPr>
        <p:txBody>
          <a:bodyPr wrap="square" rtlCol="0">
            <a:spAutoFit/>
          </a:bodyPr>
          <a:lstStyle/>
          <a:p>
            <a:r>
              <a:rPr lang="en-US" sz="7200" dirty="0" smtClean="0">
                <a:solidFill>
                  <a:schemeClr val="bg1"/>
                </a:solidFill>
              </a:rPr>
              <a:t>Demonstration</a:t>
            </a:r>
            <a:endParaRPr lang="en-US" sz="7200" dirty="0">
              <a:solidFill>
                <a:schemeClr val="bg1"/>
              </a:solidFill>
            </a:endParaRPr>
          </a:p>
        </p:txBody>
      </p:sp>
    </p:spTree>
    <p:extLst>
      <p:ext uri="{BB962C8B-B14F-4D97-AF65-F5344CB8AC3E}">
        <p14:creationId xmlns:p14="http://schemas.microsoft.com/office/powerpoint/2010/main" val="67008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Ideas</a:t>
            </a:r>
            <a:endParaRPr lang="en-US" dirty="0"/>
          </a:p>
        </p:txBody>
      </p:sp>
      <p:sp>
        <p:nvSpPr>
          <p:cNvPr id="3" name="Content Placeholder 2"/>
          <p:cNvSpPr>
            <a:spLocks noGrp="1"/>
          </p:cNvSpPr>
          <p:nvPr>
            <p:ph idx="1"/>
          </p:nvPr>
        </p:nvSpPr>
        <p:spPr/>
        <p:txBody>
          <a:bodyPr/>
          <a:lstStyle/>
          <a:p>
            <a:r>
              <a:rPr lang="en-US" dirty="0" smtClean="0"/>
              <a:t>Ride </a:t>
            </a:r>
            <a:r>
              <a:rPr lang="en-US" dirty="0"/>
              <a:t>s</a:t>
            </a:r>
            <a:r>
              <a:rPr lang="en-US" dirty="0" smtClean="0"/>
              <a:t>haring opportunity-Google Direction Services API</a:t>
            </a:r>
          </a:p>
          <a:p>
            <a:r>
              <a:rPr lang="en-US" dirty="0" smtClean="0"/>
              <a:t>Natural Disaster API to detect other natural disasters</a:t>
            </a:r>
          </a:p>
          <a:p>
            <a:r>
              <a:rPr lang="en-US" dirty="0" smtClean="0"/>
              <a:t>Automate the text service to detect natural disasters</a:t>
            </a:r>
          </a:p>
          <a:p>
            <a:r>
              <a:rPr lang="en-US" dirty="0" smtClean="0"/>
              <a:t>Connect to Facebook, let others know you are safe with just an SMS</a:t>
            </a:r>
          </a:p>
          <a:p>
            <a:endParaRPr lang="en-US" dirty="0" smtClean="0"/>
          </a:p>
        </p:txBody>
      </p:sp>
    </p:spTree>
    <p:extLst>
      <p:ext uri="{BB962C8B-B14F-4D97-AF65-F5344CB8AC3E}">
        <p14:creationId xmlns:p14="http://schemas.microsoft.com/office/powerpoint/2010/main" val="943744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537</TotalTime>
  <Words>435</Words>
  <Application>Microsoft Macintosh PowerPoint</Application>
  <PresentationFormat>On-screen Show (4:3)</PresentationFormat>
  <Paragraphs>42</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Precedent</vt:lpstr>
      <vt:lpstr>SMScape</vt:lpstr>
      <vt:lpstr>Problem</vt:lpstr>
      <vt:lpstr>Prevention vs. Treatment</vt:lpstr>
      <vt:lpstr>Our Idea</vt:lpstr>
      <vt:lpstr>What we do</vt:lpstr>
      <vt:lpstr>How?</vt:lpstr>
      <vt:lpstr>Why Text?</vt:lpstr>
      <vt:lpstr>PowerPoint Presentation</vt:lpstr>
      <vt:lpstr>Future Ideas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help app project</dc:title>
  <dc:creator>Nathan Hutchison</dc:creator>
  <cp:lastModifiedBy>Nathan Hutchison</cp:lastModifiedBy>
  <cp:revision>18</cp:revision>
  <dcterms:created xsi:type="dcterms:W3CDTF">2018-03-03T20:21:58Z</dcterms:created>
  <dcterms:modified xsi:type="dcterms:W3CDTF">2018-03-04T18:51:52Z</dcterms:modified>
</cp:coreProperties>
</file>