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13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E121B-3902-2145-B971-053F2626F9D9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7/29/15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10" name="Picture 9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1" name="Picture 10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7/29/15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>
            <a:xfrm>
              <a:off x="0" y="0"/>
              <a:ext cx="7467600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428309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E121B-3902-2145-B971-053F2626F9D9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 anchorCtr="0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9"/>
          <p:cNvGrpSpPr/>
          <p:nvPr/>
        </p:nvGrpSpPr>
        <p:grpSpPr>
          <a:xfrm>
            <a:off x="0" y="0"/>
            <a:ext cx="9144000" cy="1191256"/>
            <a:chOff x="0" y="0"/>
            <a:chExt cx="9144000" cy="1191256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flipV="1">
            <a:off x="0" y="5666744"/>
            <a:ext cx="9144000" cy="1191256"/>
            <a:chOff x="0" y="0"/>
            <a:chExt cx="9144000" cy="1191256"/>
          </a:xfrm>
        </p:grpSpPr>
        <p:pic>
          <p:nvPicPr>
            <p:cNvPr id="12" name="Picture 11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13" name="Picture 12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pic>
        <p:nvPicPr>
          <p:cNvPr id="14" name="Picture 13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3258805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0" name="Picture 9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7/29/15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11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2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7/29/15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6048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5" name="Picture 14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80052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8" name="Picture 7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7/29/15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7/29/15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7/29/15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62" y="1761565"/>
            <a:ext cx="7570787" cy="428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49AE121B-3902-2145-B971-053F2626F9D9}" type="datetimeFigureOut">
              <a:rPr lang="en-US" smtClean="0"/>
              <a:t>7/29/15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03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lnSpc>
          <a:spcPts val="6000"/>
        </a:lnSpc>
        <a:spcBef>
          <a:spcPct val="0"/>
        </a:spcBef>
        <a:buNone/>
        <a:defRPr sz="54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4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cessing.org" TargetMode="External"/><Relationship Id="rId3" Type="http://schemas.openxmlformats.org/officeDocument/2006/relationships/hyperlink" Target="http://www.openprocessing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1277536"/>
          </a:xfrm>
        </p:spPr>
        <p:txBody>
          <a:bodyPr>
            <a:normAutofit/>
          </a:bodyPr>
          <a:lstStyle/>
          <a:p>
            <a:r>
              <a:rPr lang="en-US" dirty="0" smtClean="0"/>
              <a:t>Tech Focus 3</a:t>
            </a:r>
          </a:p>
          <a:p>
            <a:r>
              <a:rPr lang="en-US" dirty="0" smtClean="0"/>
              <a:t>September 26, 2015</a:t>
            </a:r>
            <a:endParaRPr lang="en-US" dirty="0"/>
          </a:p>
          <a:p>
            <a:r>
              <a:rPr lang="en-US" dirty="0" smtClean="0"/>
              <a:t>Deena Engel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3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Software is the best way I’ve found to express myself. When I work in other media, the results somehow always seem worse in reality than in my head. The software I create, however, has a magical quality: it ends up being better than what I originally </a:t>
            </a:r>
            <a:r>
              <a:rPr lang="en-US" i="1" dirty="0" smtClean="0"/>
              <a:t>imagined.</a:t>
            </a:r>
          </a:p>
          <a:p>
            <a:pPr marL="0" indent="0" algn="ctr">
              <a:buNone/>
            </a:pPr>
            <a:r>
              <a:rPr lang="en-US" i="1" dirty="0" smtClean="0"/>
              <a:t>– </a:t>
            </a:r>
            <a:r>
              <a:rPr lang="en-US" i="1" dirty="0"/>
              <a:t>Martin Wattenberg</a:t>
            </a:r>
          </a:p>
          <a:p>
            <a:pPr marL="0" indent="0" algn="ctr">
              <a:buNone/>
            </a:pPr>
            <a:r>
              <a:rPr lang="en-US" sz="2000" i="1" dirty="0" smtClean="0"/>
              <a:t>From: </a:t>
            </a:r>
            <a:r>
              <a:rPr lang="en-US" sz="2000" i="1" u="sng" dirty="0" smtClean="0"/>
              <a:t>Processing</a:t>
            </a:r>
            <a:r>
              <a:rPr lang="en-US" sz="2000" i="1" dirty="0" smtClean="0"/>
              <a:t> (</a:t>
            </a:r>
            <a:r>
              <a:rPr lang="en-US" sz="2000" i="1" dirty="0" err="1"/>
              <a:t>Reas</a:t>
            </a:r>
            <a:r>
              <a:rPr lang="en-US" sz="2000" i="1" dirty="0"/>
              <a:t> &amp; Fry, 2007</a:t>
            </a:r>
            <a:r>
              <a:rPr lang="en-US" sz="2000" i="1" dirty="0" smtClean="0"/>
              <a:t>)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75566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Processing website has lots of information:</a:t>
            </a:r>
          </a:p>
          <a:p>
            <a:pPr lvl="1"/>
            <a:r>
              <a:rPr lang="en-US" i="1" dirty="0" smtClean="0"/>
              <a:t>Tutorials</a:t>
            </a:r>
          </a:p>
          <a:p>
            <a:pPr lvl="1"/>
            <a:r>
              <a:rPr lang="en-US" i="1" dirty="0" smtClean="0"/>
              <a:t>Examples</a:t>
            </a:r>
          </a:p>
          <a:p>
            <a:pPr lvl="1"/>
            <a:r>
              <a:rPr lang="en-US" i="1" dirty="0" smtClean="0"/>
              <a:t>Exhibits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processing.org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There are also many good books and sites on the subject!</a:t>
            </a:r>
          </a:p>
          <a:p>
            <a:r>
              <a:rPr lang="en-US" dirty="0" smtClean="0"/>
              <a:t>You can also share your work on sites like </a:t>
            </a:r>
            <a:r>
              <a:rPr lang="en-US" dirty="0"/>
              <a:t>Open Processing: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www.openprocessing.org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7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</a:t>
            </a:r>
            <a:r>
              <a:rPr lang="en-US" smtClean="0"/>
              <a:t>Get Started!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Drawing </a:t>
            </a:r>
            <a:r>
              <a:rPr lang="en-US" smtClean="0"/>
              <a:t>a line: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65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ＤＦＰ行書体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Infusion.thmx</Template>
  <TotalTime>7</TotalTime>
  <Words>135</Words>
  <Application>Microsoft Macintosh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Infusion</vt:lpstr>
      <vt:lpstr>Introduction to Processing</vt:lpstr>
      <vt:lpstr>Processing</vt:lpstr>
      <vt:lpstr>Resources</vt:lpstr>
      <vt:lpstr>Let’s Get Started!</vt:lpstr>
    </vt:vector>
  </TitlesOfParts>
  <Company>NYU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Processing</dc:title>
  <dc:creator>Deena Engel</dc:creator>
  <cp:lastModifiedBy>Deena Engel</cp:lastModifiedBy>
  <cp:revision>6</cp:revision>
  <dcterms:created xsi:type="dcterms:W3CDTF">2015-06-22T14:57:44Z</dcterms:created>
  <dcterms:modified xsi:type="dcterms:W3CDTF">2015-07-29T17:33:37Z</dcterms:modified>
</cp:coreProperties>
</file>