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4</TotalTime>
  <Words>80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Infusion</vt:lpstr>
      <vt:lpstr>Introduction to Processing</vt:lpstr>
      <vt:lpstr>Processing</vt:lpstr>
      <vt:lpstr>Getting Started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2</cp:revision>
  <dcterms:created xsi:type="dcterms:W3CDTF">2015-06-22T14:57:44Z</dcterms:created>
  <dcterms:modified xsi:type="dcterms:W3CDTF">2015-06-22T15:08:47Z</dcterms:modified>
</cp:coreProperties>
</file>