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sorcossi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1 on charlie the sorcossi.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sorcossi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2 on charlie the sorcossi.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sorcossi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3 on charlie the sorcossi.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sorcossi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4 on charlie the sorcossi.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sorcossi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5 on charlie the sorcossi.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