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rohith 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1 about rohith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rohith 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2 about rohith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rohith 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3 about rohith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rohith 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4 about rohith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rohith 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5 about rohith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