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supreme -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slide 1 about supreme.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supreme -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slide 2 about supreme.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supreme - 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slide 3 about supreme.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supreme - 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slide 4 about supreme.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supreme - 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slide 5 about supreme.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