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000"/>
            </a:pPr>
            <a:r>
              <a:t>Applications of the frog of the mist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This slide covers important aspects of the frog of the mist  including its background, current developments, and potential impact in the future.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000"/>
            </a:pPr>
            <a:r>
              <a:t>Conclusion on the frog of the mist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This slide covers important aspects of the frog of the mist  including its background, current developments, and potential impact in the future.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000"/>
            </a:pPr>
            <a:r>
              <a:t>Disadvantages of the frog of the mist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This slide covers important aspects of the frog of the mist  including its background, current developments, and potential impact in the future.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000"/>
            </a:pPr>
            <a:r>
              <a:t>Advantages of the frog of the mist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This slide covers important aspects of the frog of the mist  including its background, current developments, and potential impact in the future.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2000"/>
            </a:pPr>
            <a:r>
              <a:t>Understanding the Basics of the frog of the mist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This slide covers important aspects of the frog of the mist  including its background, current developments, and potential impact in the future.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