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Challenges and Future of teh 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teh gre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Advantages of teh 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teh gre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Case Study on teh 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teh gre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Key Concepts in teh 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teh gre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Disadvantages of teh gre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teh gre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