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Pizza Bot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</a:t>
            </a:r>
            <a:r>
              <a:rPr lang="en" sz="2000" b="1" dirty="0" err="1">
                <a:solidFill>
                  <a:srgbClr val="274E13"/>
                </a:solidFill>
              </a:rPr>
              <a:t>github</a:t>
            </a:r>
            <a:r>
              <a:rPr lang="en" sz="2000" b="1" dirty="0">
                <a:solidFill>
                  <a:srgbClr val="274E13"/>
                </a:solidFill>
              </a:rPr>
              <a:t> Repository: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</a:t>
            </a:r>
            <a:r>
              <a:rPr lang="en" sz="2000" b="1" dirty="0" err="1">
                <a:solidFill>
                  <a:srgbClr val="274E13"/>
                </a:solidFill>
              </a:rPr>
              <a:t>trello</a:t>
            </a:r>
            <a:r>
              <a:rPr lang="en" sz="2000" b="1" dirty="0">
                <a:solidFill>
                  <a:srgbClr val="274E13"/>
                </a:solidFill>
              </a:rPr>
              <a:t> board / project management tools: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 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31328371"/>
              </p:ext>
            </p:extLst>
          </p:nvPr>
        </p:nvGraphicFramePr>
        <p:xfrm>
          <a:off x="311700" y="3462284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messages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2365408-9AC9-CFBA-8D49-8A9F2D01B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53" y="1481506"/>
            <a:ext cx="3434080" cy="1090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2D1248-B448-42E4-279B-881878F08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08636"/>
            <a:ext cx="4401258" cy="7422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On-screen Show (16:9)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Pizza Bot</vt:lpstr>
      <vt:lpstr>Relevant Implications</vt:lpstr>
      <vt:lpstr>Decomposition</vt:lpstr>
      <vt:lpstr>Component 1 (Trello screenshot)</vt:lpstr>
      <vt:lpstr>Component 1 - Test Plan ( 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Denzelle Mercado</cp:lastModifiedBy>
  <cp:revision>4</cp:revision>
  <dcterms:modified xsi:type="dcterms:W3CDTF">2023-04-30T21:39:19Z</dcterms:modified>
</cp:coreProperties>
</file>