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364" r:id="rId3"/>
    <p:sldId id="367" r:id="rId4"/>
    <p:sldId id="272" r:id="rId5"/>
    <p:sldId id="376" r:id="rId6"/>
    <p:sldId id="290" r:id="rId7"/>
    <p:sldId id="360" r:id="rId8"/>
    <p:sldId id="377" r:id="rId9"/>
    <p:sldId id="378" r:id="rId10"/>
    <p:sldId id="379" r:id="rId11"/>
    <p:sldId id="375" r:id="rId12"/>
    <p:sldId id="373" r:id="rId13"/>
    <p:sldId id="38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86BC"/>
    <a:srgbClr val="43A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2953" autoAdjust="0"/>
  </p:normalViewPr>
  <p:slideViewPr>
    <p:cSldViewPr snapToGrid="0">
      <p:cViewPr varScale="1">
        <p:scale>
          <a:sx n="55" d="100"/>
          <a:sy n="55" d="100"/>
        </p:scale>
        <p:origin x="10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694D0-1481-4D85-B6F3-A34844C73D3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8428E-7A2E-4C9E-9FFA-C167AA19C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424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06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799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264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181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09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9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811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777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328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89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FA634-958C-402E-9156-5584E20D1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CA01D2-DCBB-4A6B-BEE3-208FB5B14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5D2D6-DF18-4A11-A9F0-1AEDCDA5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9651-D3EC-4C62-9EEF-3382D11FFBB9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A768E-84B9-4D4F-B81B-DFCB79B8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3B156-6513-414A-BD76-40848E37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12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2470E-F2E2-49A0-BE97-7BFDC0AB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BFF737-1F3C-4A1A-8D7F-872AE94CB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4F26C1-E046-434A-BB24-772EFE09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E3A4-592A-432F-B1CD-5A577B575AB7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85EF0-63FD-4168-89E2-6130675E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2BB07-AAE4-47E7-B906-E489F44F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65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8550AA-923A-4DDD-9D94-2C02A1256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0CB1B1-4D7E-4C86-A15B-F66134A98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951B52-7DC9-4AB1-BDB7-29680022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B7D2-9227-4126-8461-F8C855E21193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880F8-E8F7-42DE-BD8C-E7C2B074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451A7-3099-4C06-A733-5F84ED8D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5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79934-738C-416F-B09D-DF3D569B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B4B76-E399-4D5E-A9DA-2634C5F53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5000"/>
              </a:lnSpc>
              <a:defRPr sz="2400"/>
            </a:lvl1pPr>
            <a:lvl2pPr>
              <a:lnSpc>
                <a:spcPct val="125000"/>
              </a:lnSpc>
              <a:defRPr sz="2000"/>
            </a:lvl2pPr>
            <a:lvl3pPr>
              <a:lnSpc>
                <a:spcPct val="125000"/>
              </a:lnSpc>
              <a:defRPr sz="1800"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5E16C-F428-48D1-838B-E901E25C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F5EF-1E98-4C80-BDA1-C60BAF155BB5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52814-91EC-4FA4-9526-CB82810B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55B88-CF81-423F-BBE1-D04E24FB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74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45329-4F87-4943-9834-0E34175E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4BD5C-82B1-476A-9545-6ED83D447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29048-3BD1-46CC-B546-E3A2D98A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FB1C-4807-4038-9045-C07289260384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43EE1-1E12-43BD-8EB1-F73EDB65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D4CD4-7197-4F7B-9060-E910DE26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68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D0A8A-E967-4EFF-AC16-F9B198EC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635D7-2F84-4845-B7E8-329BE0868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AA397E-5920-4DD0-BB1A-1F8BCD978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87B1A-E274-4452-B59B-E7FAB1E5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EE2A-44BC-4F80-9A95-69C7766355F6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0AEB88-F8DF-4087-A4C4-64B2BD17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FC2932-3A8D-4D29-941F-3E1528AD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06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60187-D1FB-46B3-9C51-64485E09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A03669-3F62-4F2D-B681-FE8642084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8AACC8-F3D0-4689-86AC-0ECBD0895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50DEAE-0079-438E-AFBE-4962DE2B8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F0F821-70C3-4C24-83EC-D4C55FE4E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D82277-FA37-4B85-86D8-04490585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E82F-F06E-4786-82DB-E3D72886FF78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83FFDB-9C40-4EB1-802F-D5F67EF2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35B962-5284-4790-921E-C2D5FB39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8D2FD-BC9B-4A87-AF19-EC13F48C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8E8CD4-887F-4889-B9C4-CCF0DFC6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10AD-9F0D-401D-A563-4DFF3B907CC5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72FC5C-D5DB-4153-8CB5-3DCC6D8F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7D1354-8DAB-428B-A72A-761631BA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63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A84941-0492-4ECD-BD87-114A1ED9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94FE-2431-47B7-A926-B4F269083EB0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A281B1-F8AE-408E-9AE0-69D4FEAB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10264D-8EB8-46E7-B005-3C6A6762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58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28C9D-EE31-4382-BA66-CB168247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10C4C-D83D-47FA-84A3-58BC1EB76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844A8F-8840-4292-8E69-0895F79A0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511988-E61B-4FC0-A5CC-48B04B10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6851-F6AC-448E-B83B-07E8F3B3ECE6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9862DA-730E-4F1C-A6B7-8D9D90D1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F44669-507B-4FB2-9E60-14A5FFF3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2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C97F8-BFEB-492A-906F-2CF2BA4D3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E73A10-56A4-4B50-9298-CA9DDCB34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3B3C7D-616B-4862-A504-FD6BC728E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C45526-8B82-4556-AEB9-7B9A8408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F10E-725B-49B5-AEA3-A4F1D8959C07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23158B-A706-4D2A-8A20-412D4727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345163-AB1B-4727-8C86-00D0DAB3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43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06DEA3-8E33-472F-8D8F-1FE2B49D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FB638A-5AFA-47A1-904F-C2700392B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C8F3E-DE18-4DA9-A04E-46F1940D2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FE3FD-AC86-4513-9872-940D6578BA49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613287-3E57-4F4C-9F8E-B493CE4FA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5C384-C32C-4F39-842D-05B595049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4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mp"/><Relationship Id="rId5" Type="http://schemas.openxmlformats.org/officeDocument/2006/relationships/image" Target="../media/image3.tmp"/><Relationship Id="rId4" Type="http://schemas.openxmlformats.org/officeDocument/2006/relationships/image" Target="../media/image2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5F8C0-CBE0-4CDB-9776-14409BE6C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263" y="1749099"/>
            <a:ext cx="9811473" cy="14773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/>
              <a:t> Project: </a:t>
            </a:r>
            <a:r>
              <a:rPr lang="en-US" altLang="zh-CN" sz="3200" dirty="0"/>
              <a:t>More Closer Look at the</a:t>
            </a:r>
            <a:br>
              <a:rPr lang="en-US" altLang="zh-CN" sz="3200" dirty="0"/>
            </a:br>
            <a:r>
              <a:rPr lang="en-US" altLang="zh-CN" sz="3200" dirty="0"/>
              <a:t> Optimization Landscapes of GANs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B8D782-5962-4E7D-9342-910403F78AAE}"/>
              </a:ext>
            </a:extLst>
          </p:cNvPr>
          <p:cNvSpPr txBox="1"/>
          <p:nvPr/>
        </p:nvSpPr>
        <p:spPr>
          <a:xfrm>
            <a:off x="4456254" y="3935392"/>
            <a:ext cx="451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Presented by Dachao Lin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2826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80000"/>
            </a:pPr>
            <a:r>
              <a:rPr lang="en-US" altLang="zh-CN" dirty="0"/>
              <a:t>Rotation of GAN is more complicated than LSSP (MNIST)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F5CF421-1C79-4CF2-84E9-904279C61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31" y="1824126"/>
            <a:ext cx="10622107" cy="72230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6238280-72BD-47D7-B286-094A1E58CF9D}"/>
              </a:ext>
            </a:extLst>
          </p:cNvPr>
          <p:cNvSpPr txBox="1"/>
          <p:nvPr/>
        </p:nvSpPr>
        <p:spPr>
          <a:xfrm>
            <a:off x="1030147" y="3038096"/>
            <a:ext cx="199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Small step size</a:t>
            </a:r>
            <a:endParaRPr lang="zh-CN" altLang="en-US" dirty="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C1CC6261-F664-448E-A5AF-C7B66465BE92}"/>
              </a:ext>
            </a:extLst>
          </p:cNvPr>
          <p:cNvSpPr/>
          <p:nvPr/>
        </p:nvSpPr>
        <p:spPr>
          <a:xfrm rot="10800000">
            <a:off x="1724625" y="2500459"/>
            <a:ext cx="208344" cy="35881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5A6ECE49-DC42-43A8-8381-8F043D31ED0C}"/>
              </a:ext>
            </a:extLst>
          </p:cNvPr>
          <p:cNvSpPr/>
          <p:nvPr/>
        </p:nvSpPr>
        <p:spPr>
          <a:xfrm rot="10800000">
            <a:off x="5013767" y="2502384"/>
            <a:ext cx="208344" cy="35881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9E57C9-2B88-4214-BD4A-E2A90BF58372}"/>
              </a:ext>
            </a:extLst>
          </p:cNvPr>
          <p:cNvSpPr txBox="1"/>
          <p:nvPr/>
        </p:nvSpPr>
        <p:spPr>
          <a:xfrm>
            <a:off x="4222830" y="3038096"/>
            <a:ext cx="265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Close to a LSSP</a:t>
            </a:r>
            <a:endParaRPr lang="zh-CN" altLang="en-US" dirty="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F2F66BB1-5A96-4B54-9481-CD7EA007AC4C}"/>
              </a:ext>
            </a:extLst>
          </p:cNvPr>
          <p:cNvSpPr/>
          <p:nvPr/>
        </p:nvSpPr>
        <p:spPr>
          <a:xfrm rot="10800000">
            <a:off x="7527403" y="2538912"/>
            <a:ext cx="208344" cy="35881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14FBB32-D1C5-48F6-BC8E-350F7231A5A8}"/>
              </a:ext>
            </a:extLst>
          </p:cNvPr>
          <p:cNvSpPr txBox="1"/>
          <p:nvPr/>
        </p:nvSpPr>
        <p:spPr>
          <a:xfrm>
            <a:off x="6967959" y="3048741"/>
            <a:ext cx="265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Actually plot</a:t>
            </a:r>
            <a:endParaRPr lang="zh-CN" altLang="en-US" dirty="0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B7451C6C-7E9B-4CFB-AFC1-57412EA0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184" y="3641453"/>
            <a:ext cx="10568854" cy="2736198"/>
          </a:xfrm>
        </p:spPr>
        <p:txBody>
          <a:bodyPr>
            <a:normAutofit/>
          </a:bodyPr>
          <a:lstStyle/>
          <a:p>
            <a:r>
              <a:rPr lang="zh-CN" altLang="en-US" dirty="0"/>
              <a:t>The first approximation can be weaken by small step size. </a:t>
            </a:r>
            <a:endParaRPr lang="en-US" altLang="zh-CN" dirty="0"/>
          </a:p>
          <a:p>
            <a:r>
              <a:rPr lang="en-US" altLang="zh-CN" dirty="0"/>
              <a:t>T</a:t>
            </a:r>
            <a:r>
              <a:rPr lang="zh-CN" altLang="en-US" dirty="0"/>
              <a:t>he second approximation </a:t>
            </a:r>
            <a:r>
              <a:rPr lang="en-US" altLang="zh-CN" dirty="0"/>
              <a:t>need close to a LSSP, so this </a:t>
            </a:r>
            <a:r>
              <a:rPr lang="zh-CN" altLang="en-US" dirty="0"/>
              <a:t>may not be true if the rotation is behind several LNE points.</a:t>
            </a:r>
            <a:endParaRPr lang="en-US" altLang="zh-CN" dirty="0"/>
          </a:p>
          <a:p>
            <a:r>
              <a:rPr lang="zh-CN" altLang="en-US" dirty="0"/>
              <a:t>The third approxmition can be reduced by multi-plot of jacobian of game field vector in different training epochs. </a:t>
            </a:r>
          </a:p>
        </p:txBody>
      </p:sp>
    </p:spTree>
    <p:extLst>
      <p:ext uri="{BB962C8B-B14F-4D97-AF65-F5344CB8AC3E}">
        <p14:creationId xmlns:p14="http://schemas.microsoft.com/office/powerpoint/2010/main" val="1514594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80000"/>
            </a:pPr>
            <a:r>
              <a:rPr lang="en-US" altLang="zh-CN" dirty="0"/>
              <a:t>Rotation of GAN is more complicated than LSSP (MNIST)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86E6CBE-C2BB-4F42-9274-6F192E177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17" y="1573727"/>
            <a:ext cx="3828698" cy="249968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BCCEF9B-4628-4818-842C-AD132E1DAAA3}"/>
              </a:ext>
            </a:extLst>
          </p:cNvPr>
          <p:cNvSpPr txBox="1"/>
          <p:nvPr/>
        </p:nvSpPr>
        <p:spPr>
          <a:xfrm>
            <a:off x="1624606" y="4111043"/>
            <a:ext cx="99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NSGAN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14B55B2-DE29-40EA-8FB6-9D3FA72BA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715" y="1573727"/>
            <a:ext cx="3836208" cy="254213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F4AEB12-A69C-4FB2-8E86-0284432C3C57}"/>
              </a:ext>
            </a:extLst>
          </p:cNvPr>
          <p:cNvSpPr txBox="1"/>
          <p:nvPr/>
        </p:nvSpPr>
        <p:spPr>
          <a:xfrm>
            <a:off x="5481499" y="4118756"/>
            <a:ext cx="99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WGAN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49C9D2E-1E9F-4B4E-A26B-43F27DF5E2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13" y="1573727"/>
            <a:ext cx="3949488" cy="253731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2CC7AAE-93AE-4C87-B532-636123B40A8D}"/>
              </a:ext>
            </a:extLst>
          </p:cNvPr>
          <p:cNvSpPr txBox="1"/>
          <p:nvPr/>
        </p:nvSpPr>
        <p:spPr>
          <a:xfrm>
            <a:off x="9164920" y="4111043"/>
            <a:ext cx="140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WGAN-GP</a:t>
            </a:r>
            <a:endParaRPr lang="zh-CN" altLang="en-US" dirty="0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BBC01766-C0DC-4687-8856-CDC699ED2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465" y="4672895"/>
            <a:ext cx="6211747" cy="1218232"/>
          </a:xfrm>
        </p:spPr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Different local minimal (LSSP)</a:t>
            </a:r>
          </a:p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Clear rotation component in different LSSP</a:t>
            </a:r>
          </a:p>
        </p:txBody>
      </p:sp>
    </p:spTree>
    <p:extLst>
      <p:ext uri="{BB962C8B-B14F-4D97-AF65-F5344CB8AC3E}">
        <p14:creationId xmlns:p14="http://schemas.microsoft.com/office/powerpoint/2010/main" val="384982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32E860B-6961-4DB8-A385-6D621FA91863}"/>
              </a:ext>
            </a:extLst>
          </p:cNvPr>
          <p:cNvSpPr txBox="1">
            <a:spLocks/>
          </p:cNvSpPr>
          <p:nvPr/>
        </p:nvSpPr>
        <p:spPr>
          <a:xfrm>
            <a:off x="1318067" y="1284790"/>
            <a:ext cx="9555866" cy="3958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0000"/>
              <a:buNone/>
            </a:pPr>
            <a:endParaRPr lang="en-US" altLang="zh-CN" dirty="0"/>
          </a:p>
          <a:p>
            <a:r>
              <a:rPr lang="en-US" altLang="zh-CN" dirty="0"/>
              <a:t>Plot Path-norm and Path-angle in last few epochs is more efficient to see the landscape of GANs.</a:t>
            </a:r>
          </a:p>
          <a:p>
            <a:r>
              <a:rPr lang="en-US" altLang="zh-CN" dirty="0"/>
              <a:t>Using Path-norm and Path-angle can check other methods for handling strong rotational components in GANs optimization.</a:t>
            </a:r>
          </a:p>
          <a:p>
            <a:r>
              <a:rPr lang="en-US" altLang="zh-CN" dirty="0"/>
              <a:t>Rotation center may not be unique. We may focus more on get a solution with great performance rather than a specific LNE or LSSP.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FF936F0C-D56D-4E16-85BA-E575A96A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020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F936F0C-D56D-4E16-85BA-E575A96A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317" y="2610614"/>
            <a:ext cx="3004594" cy="1325563"/>
          </a:xfrm>
        </p:spPr>
        <p:txBody>
          <a:bodyPr/>
          <a:lstStyle/>
          <a:p>
            <a:r>
              <a:rPr lang="en-US" altLang="zh-CN" dirty="0"/>
              <a:t>T h a n k s 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3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80000"/>
            </a:pPr>
            <a:r>
              <a:rPr lang="en-US" altLang="zh-CN" dirty="0"/>
              <a:t>Recap1: LNE and LSSP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26333A9-1CE1-4F90-BAEC-4146C9210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81800"/>
            <a:ext cx="9773152" cy="12383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1612382-3E10-434A-BF58-B3003A0A84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98" y="2877795"/>
            <a:ext cx="6477333" cy="46992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0A973E1-D937-4F99-8784-7D578949A8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50" y="4978256"/>
            <a:ext cx="6293173" cy="73663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5083D3F-3A5E-453E-86EF-C9FF8340CF84}"/>
              </a:ext>
            </a:extLst>
          </p:cNvPr>
          <p:cNvSpPr txBox="1"/>
          <p:nvPr/>
        </p:nvSpPr>
        <p:spPr>
          <a:xfrm>
            <a:off x="884498" y="2270310"/>
            <a:ext cx="9097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Local Nash equilibrium (LNE), i.e. a point only locally true.</a:t>
            </a:r>
            <a:endParaRPr lang="zh-CN" altLang="en-US" sz="20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11A2D54-6054-4430-A9FD-04157B7AB0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1425"/>
            <a:ext cx="5935981" cy="60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0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80000"/>
            </a:pPr>
            <a:r>
              <a:rPr lang="en-US" altLang="zh-CN" dirty="0"/>
              <a:t>Recap2: Path-norm Path-angle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C01EED-26D7-4EA9-B464-ECEA9F1B6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47" y="3246702"/>
            <a:ext cx="9709649" cy="13970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BDA1C8-0A16-473C-B751-0EC32F286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97" y="1690688"/>
            <a:ext cx="9703299" cy="11621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FDAF201-D36B-4086-A230-DF407D9291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297" y="4653062"/>
            <a:ext cx="2908764" cy="3356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22C4696-08E5-4695-B269-ABCBD3D8CB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30" y="5014732"/>
            <a:ext cx="2185844" cy="91150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D986843-5265-4F72-B9EC-55F9588F08A4}"/>
              </a:ext>
            </a:extLst>
          </p:cNvPr>
          <p:cNvSpPr/>
          <p:nvPr/>
        </p:nvSpPr>
        <p:spPr>
          <a:xfrm>
            <a:off x="4826642" y="3209523"/>
            <a:ext cx="1122744" cy="353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068000-A046-4AA4-882D-BA0B1476FB68}"/>
              </a:ext>
            </a:extLst>
          </p:cNvPr>
          <p:cNvSpPr txBox="1"/>
          <p:nvPr/>
        </p:nvSpPr>
        <p:spPr>
          <a:xfrm>
            <a:off x="1162297" y="1956122"/>
            <a:ext cx="28193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83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399D7-BB7A-43CC-AD05-AE726950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16C2A-F325-49F1-A3D8-76074C86E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Path-norm and Path-angle with initial value and training epoch isn't enough to see the whole landscape of GANs.</a:t>
            </a:r>
          </a:p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Check some other methods which are able to handle strong rotational components during training.</a:t>
            </a:r>
          </a:p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The derivation in LSSP utilizes approximation in the game vector field, particularly around one LNE point. However, due to high-convexity of neural networks, the rotation center may not be unique, which can be seen through Path-angle.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6269DC-1CCD-4F8E-AEA1-1A86D165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55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399D7-BB7A-43CC-AD05-AE726950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Schemes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16C2A-F325-49F1-A3D8-76074C86E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2018094"/>
          </a:xfrm>
        </p:spPr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Get Path-norm and Path-angle in the last few training epochs.</a:t>
            </a:r>
          </a:p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Average of final few models parameters’ performance.</a:t>
            </a:r>
          </a:p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Verify LSSP changes during training epochs.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6269DC-1CCD-4F8E-AEA1-1A86D165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80000"/>
            </a:pPr>
            <a:r>
              <a:rPr lang="en-US" altLang="zh-CN" dirty="0"/>
              <a:t>Experiments Setting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B9FD2055-B0DD-43CA-A13A-4F88D898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876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Loss: NSGAN, LSGAN, WGAN, WGAN-GP</a:t>
            </a:r>
          </a:p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Datasets: </a:t>
            </a:r>
            <a:r>
              <a:rPr lang="en-US" altLang="zh-CN" dirty="0" err="1"/>
              <a:t>MoG</a:t>
            </a:r>
            <a:r>
              <a:rPr lang="en-US" altLang="zh-CN" dirty="0"/>
              <a:t>, MNIST</a:t>
            </a:r>
          </a:p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Networks: 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en-US" altLang="zh-CN" dirty="0" err="1"/>
              <a:t>MoG</a:t>
            </a:r>
            <a:r>
              <a:rPr lang="en-US" altLang="zh-CN" dirty="0"/>
              <a:t>:  generator and discriminator are one hidden layer with </a:t>
            </a:r>
            <a:r>
              <a:rPr lang="en-US" altLang="zh-CN" dirty="0" err="1"/>
              <a:t>ReLU</a:t>
            </a:r>
            <a:r>
              <a:rPr lang="en-US" altLang="zh-CN" dirty="0"/>
              <a:t> activations fully connected NN.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MNIST: Generator: three convolutional layers with BN. Discriminator: two convolutional layer and one fully-connected layer.</a:t>
            </a:r>
          </a:p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Optimization methods: Adam</a:t>
            </a:r>
          </a:p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Method: Path-angle and Path-norm</a:t>
            </a:r>
          </a:p>
        </p:txBody>
      </p:sp>
    </p:spTree>
    <p:extLst>
      <p:ext uri="{BB962C8B-B14F-4D97-AF65-F5344CB8AC3E}">
        <p14:creationId xmlns:p14="http://schemas.microsoft.com/office/powerpoint/2010/main" val="418970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52" y="410439"/>
            <a:ext cx="10146175" cy="1325563"/>
          </a:xfrm>
        </p:spPr>
        <p:txBody>
          <a:bodyPr/>
          <a:lstStyle/>
          <a:p>
            <a:pPr>
              <a:buSzPct val="80000"/>
            </a:pPr>
            <a:r>
              <a:rPr lang="en-US" altLang="zh-CN" dirty="0"/>
              <a:t>Interpolation from initial value fails to tell LNE information (Gaussian NSGAN)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C014474-223A-4333-B61D-25256F7C9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7" y="2000798"/>
            <a:ext cx="2650870" cy="19845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CD1CFEC-A791-419A-AD82-AD616CB1E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358" y="2022223"/>
            <a:ext cx="2650870" cy="19845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73A6CDC-CC62-4BB3-8DFC-2D202B3F0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771" y="4029756"/>
            <a:ext cx="5378974" cy="232659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AA01FF6-CA8F-4EAC-9CC2-6F1B7D65C1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41" y="4029757"/>
            <a:ext cx="5319599" cy="2326593"/>
          </a:xfrm>
          <a:prstGeom prst="rect">
            <a:avLst/>
          </a:prstGeom>
        </p:spPr>
      </p:pic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C8A2D8E4-E055-4E66-9417-C871D4F4A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2930" y="1610350"/>
            <a:ext cx="4811091" cy="2382585"/>
          </a:xfrm>
        </p:spPr>
        <p:txBody>
          <a:bodyPr>
            <a:normAutofit fontScale="92500" lnSpcReduction="10000"/>
          </a:bodyPr>
          <a:lstStyle/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Initial and final epoch params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dirty="0"/>
              <a:t>long distance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dirty="0"/>
              <a:t>irrelative direction</a:t>
            </a:r>
          </a:p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Final few epochs params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near LSSP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95804A9-7935-4A07-9ECD-39D29FBD79F4}"/>
              </a:ext>
            </a:extLst>
          </p:cNvPr>
          <p:cNvSpPr txBox="1"/>
          <p:nvPr/>
        </p:nvSpPr>
        <p:spPr>
          <a:xfrm>
            <a:off x="1127915" y="1629942"/>
            <a:ext cx="237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Epoch 20000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4C68C9-B4E2-400C-AF0B-0E24180CB071}"/>
              </a:ext>
            </a:extLst>
          </p:cNvPr>
          <p:cNvSpPr txBox="1"/>
          <p:nvPr/>
        </p:nvSpPr>
        <p:spPr>
          <a:xfrm>
            <a:off x="4275682" y="1649842"/>
            <a:ext cx="254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Epoch 30000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EDFF5BB-C6BF-4FDE-98B0-F5ACE9067404}"/>
              </a:ext>
            </a:extLst>
          </p:cNvPr>
          <p:cNvSpPr txBox="1"/>
          <p:nvPr/>
        </p:nvSpPr>
        <p:spPr>
          <a:xfrm>
            <a:off x="1640690" y="6359399"/>
            <a:ext cx="269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Initial and epoch 30000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016EE19-0868-4135-87C9-028152BD81B1}"/>
              </a:ext>
            </a:extLst>
          </p:cNvPr>
          <p:cNvSpPr txBox="1"/>
          <p:nvPr/>
        </p:nvSpPr>
        <p:spPr>
          <a:xfrm>
            <a:off x="7232910" y="6338699"/>
            <a:ext cx="407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Epoch 20000 and 30000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45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46175" cy="1325563"/>
          </a:xfrm>
        </p:spPr>
        <p:txBody>
          <a:bodyPr/>
          <a:lstStyle/>
          <a:p>
            <a:pPr>
              <a:buSzPct val="80000"/>
            </a:pPr>
            <a:r>
              <a:rPr lang="en-US" altLang="zh-CN" dirty="0"/>
              <a:t>Average of final epochs gives better performance (Gaussian LSGAN)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C8A2D8E4-E055-4E66-9417-C871D4F4A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41970"/>
            <a:ext cx="5869231" cy="1532082"/>
          </a:xfrm>
        </p:spPr>
        <p:txBody>
          <a:bodyPr>
            <a:normAutofit lnSpcReduction="10000"/>
          </a:bodyPr>
          <a:lstStyle/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Average model gets less gradient norm </a:t>
            </a:r>
          </a:p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No rotation component of average model (LSSP?)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95804A9-7935-4A07-9ECD-39D29FBD79F4}"/>
              </a:ext>
            </a:extLst>
          </p:cNvPr>
          <p:cNvSpPr txBox="1"/>
          <p:nvPr/>
        </p:nvSpPr>
        <p:spPr>
          <a:xfrm>
            <a:off x="1421788" y="1549989"/>
            <a:ext cx="1661551" cy="38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Epoch 30000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4C68C9-B4E2-400C-AF0B-0E24180CB071}"/>
              </a:ext>
            </a:extLst>
          </p:cNvPr>
          <p:cNvSpPr txBox="1"/>
          <p:nvPr/>
        </p:nvSpPr>
        <p:spPr>
          <a:xfrm>
            <a:off x="4322050" y="1536954"/>
            <a:ext cx="155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Epoch 50000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016EE19-0868-4135-87C9-028152BD81B1}"/>
              </a:ext>
            </a:extLst>
          </p:cNvPr>
          <p:cNvSpPr txBox="1"/>
          <p:nvPr/>
        </p:nvSpPr>
        <p:spPr>
          <a:xfrm>
            <a:off x="7657687" y="436324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Epoch 30000 and 50000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C5BF04-4312-4C52-A175-321E8CC78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34" y="1966220"/>
            <a:ext cx="2857200" cy="213905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32AB525-5547-4CC8-BF21-C1166E956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536" y="1954659"/>
            <a:ext cx="2857201" cy="213905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6E10A79-A78C-4C62-B17B-062780EB32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839" y="1153034"/>
            <a:ext cx="4909733" cy="321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3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80000"/>
            </a:pPr>
            <a:r>
              <a:rPr lang="en-US" altLang="zh-CN" dirty="0"/>
              <a:t>Rotation of GAN is more complicated than LSSP (MNIST)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CCFCAC-6B29-4C99-AAF4-4F3E9BCD1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05" y="1977809"/>
            <a:ext cx="2667000" cy="2667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BCCEF9B-4628-4818-842C-AD132E1DAAA3}"/>
              </a:ext>
            </a:extLst>
          </p:cNvPr>
          <p:cNvSpPr txBox="1"/>
          <p:nvPr/>
        </p:nvSpPr>
        <p:spPr>
          <a:xfrm>
            <a:off x="1805321" y="4989699"/>
            <a:ext cx="99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NSGAN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4AEB12-A69C-4FB2-8E86-0284432C3C57}"/>
              </a:ext>
            </a:extLst>
          </p:cNvPr>
          <p:cNvSpPr txBox="1"/>
          <p:nvPr/>
        </p:nvSpPr>
        <p:spPr>
          <a:xfrm>
            <a:off x="5256190" y="4989113"/>
            <a:ext cx="99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WGAN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2CC7AAE-93AE-4C87-B532-636123B40A8D}"/>
              </a:ext>
            </a:extLst>
          </p:cNvPr>
          <p:cNvSpPr txBox="1"/>
          <p:nvPr/>
        </p:nvSpPr>
        <p:spPr>
          <a:xfrm>
            <a:off x="8575875" y="4989113"/>
            <a:ext cx="140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WGAN-GP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571F25-9A72-446D-8245-8CC8B0933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289" y="1977809"/>
            <a:ext cx="2667000" cy="2667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59AD3C-3145-4F06-9B3E-FF509E496A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010" y="1977809"/>
            <a:ext cx="2667000" cy="2667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D5521C9-5303-49CC-9596-2528AFA1A690}"/>
              </a:ext>
            </a:extLst>
          </p:cNvPr>
          <p:cNvSpPr txBox="1"/>
          <p:nvPr/>
        </p:nvSpPr>
        <p:spPr>
          <a:xfrm>
            <a:off x="1018572" y="5644795"/>
            <a:ext cx="831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Generator: DeConv2d BN DeConv2d BN DeConv2d      params:</a:t>
            </a:r>
            <a:r>
              <a:rPr lang="zh-CN" altLang="en-US" dirty="0"/>
              <a:t> </a:t>
            </a:r>
            <a:r>
              <a:rPr lang="en-US" altLang="zh-CN" dirty="0"/>
              <a:t>3163 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F2390A-5C99-4B76-8AF6-DC42259D0DFA}"/>
              </a:ext>
            </a:extLst>
          </p:cNvPr>
          <p:cNvSpPr txBox="1"/>
          <p:nvPr/>
        </p:nvSpPr>
        <p:spPr>
          <a:xfrm>
            <a:off x="1018572" y="6076709"/>
            <a:ext cx="737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Discriminator  Conv2d </a:t>
            </a:r>
            <a:r>
              <a:rPr lang="en-US" altLang="zh-CN" dirty="0" err="1"/>
              <a:t>Conv2d</a:t>
            </a:r>
            <a:r>
              <a:rPr lang="en-US" altLang="zh-CN" dirty="0"/>
              <a:t> BN FC                             params:</a:t>
            </a:r>
            <a:r>
              <a:rPr lang="zh-CN" altLang="en-US" dirty="0"/>
              <a:t> </a:t>
            </a:r>
            <a:r>
              <a:rPr lang="en-US" altLang="zh-CN" dirty="0"/>
              <a:t>1577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02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5097</TotalTime>
  <Words>505</Words>
  <Application>Microsoft Office PowerPoint</Application>
  <PresentationFormat>宽屏</PresentationFormat>
  <Paragraphs>78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Arial</vt:lpstr>
      <vt:lpstr>Wingdings</vt:lpstr>
      <vt:lpstr>Office 主题​​</vt:lpstr>
      <vt:lpstr> Project: More Closer Look at the  Optimization Landscapes of GANs</vt:lpstr>
      <vt:lpstr>Recap1: LNE and LSSP</vt:lpstr>
      <vt:lpstr>Recap2: Path-norm Path-angle</vt:lpstr>
      <vt:lpstr>Motivation</vt:lpstr>
      <vt:lpstr>Schemes</vt:lpstr>
      <vt:lpstr>Experiments Setting </vt:lpstr>
      <vt:lpstr>Interpolation from initial value fails to tell LNE information (Gaussian NSGAN)</vt:lpstr>
      <vt:lpstr>Average of final epochs gives better performance (Gaussian LSGAN)</vt:lpstr>
      <vt:lpstr>Rotation of GAN is more complicated than LSSP (MNIST)</vt:lpstr>
      <vt:lpstr>Rotation of GAN is more complicated than LSSP (MNIST)</vt:lpstr>
      <vt:lpstr>Rotation of GAN is more complicated than LSSP (MNIST)</vt:lpstr>
      <vt:lpstr>Summary</vt:lpstr>
      <vt:lpstr>T h a n k 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 Moon</dc:creator>
  <cp:lastModifiedBy>lin dachao</cp:lastModifiedBy>
  <cp:revision>369</cp:revision>
  <dcterms:created xsi:type="dcterms:W3CDTF">2020-03-27T07:18:45Z</dcterms:created>
  <dcterms:modified xsi:type="dcterms:W3CDTF">2020-05-28T07:25:00Z</dcterms:modified>
</cp:coreProperties>
</file>