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5516C-34D3-4E46-804D-752CACDB4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3B0AA8-A9C4-4AB5-92ED-1B0142FED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DD92-9C38-4A64-B9D9-3ACE895D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11F-9BE2-441F-902D-0C7997F98355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6F09B6-7712-427B-919F-A5849AB0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5E8C5-B19E-4B13-836C-835EE293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C4C2-A32D-4E19-A57C-1E1EC6DAB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9CB71-C512-4945-9046-19A55FAD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02CA7D-2D85-4C74-9AE3-92F316C87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3E0E8-AEB7-4C13-8CD5-97B717BC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11F-9BE2-441F-902D-0C7997F98355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99DFA4-2B9D-4668-BFB2-6A5CA76C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AE1252-29F3-47BF-A68C-BF04967D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C4C2-A32D-4E19-A57C-1E1EC6DAB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54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F2F447-9FF8-47ED-AF9B-D95D9CDD0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92397B-4B80-4CD4-9E1C-80041594C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B60EE2-6E3B-4DFF-AB26-4903E804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11F-9BE2-441F-902D-0C7997F98355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38C0A-961C-49FF-8A95-0F7254C0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D2FDE2-F066-48D9-96BD-CC38E90E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C4C2-A32D-4E19-A57C-1E1EC6DAB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53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523BA-F9DA-4FDF-A75F-F4F54731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C73C02-4B6A-46D1-8C67-FF4517709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D4B42-1758-465D-AD34-4B267377C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11F-9BE2-441F-902D-0C7997F98355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209F2-5BA0-44A0-ABDD-EA66CF5F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EFC289-F658-4F89-A6E2-E2508BE7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C4C2-A32D-4E19-A57C-1E1EC6DAB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67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16038-2F4C-4AF1-AEA0-631B0ED68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FB0A0B-2D77-49C6-B767-9940EF554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DBF7D8-7E7F-444D-938D-347D7C47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11F-9BE2-441F-902D-0C7997F98355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9EB559-A695-41A3-BC2F-6836523A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D06D09-8BC1-4E51-8FBF-8B152953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C4C2-A32D-4E19-A57C-1E1EC6DAB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21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DD4E5-B436-4CA7-A8A1-F2DD9503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EBD31E-9C28-4824-B44E-73D371DB0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6D6FF1-D545-4CAD-AF02-3C7422F5B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3DCB76-B651-492A-A9E4-665A0AB4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11F-9BE2-441F-902D-0C7997F98355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11EAE4-8512-4DB4-980F-8AE57763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6018A4-4B37-403A-9D45-5C57CDA1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C4C2-A32D-4E19-A57C-1E1EC6DAB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44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A555C-041F-4140-A073-F1D056CF2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76CD27-D0F6-48A8-B5D0-D9643CE9F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A43388-2E09-4E72-8224-AB8AE3A96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ABB132-3BE7-4151-9B01-7DDDD17C7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DCB111-F279-40DD-B03D-2E450729B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422FE1-DEB5-4338-A657-7EF16C05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11F-9BE2-441F-902D-0C7997F98355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5D03F3-B72D-451F-AEF4-7A8E5248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C9F47C-F0D0-4B5C-AF8C-CCF7F566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C4C2-A32D-4E19-A57C-1E1EC6DAB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73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F735C-48CD-419A-9666-EED2D137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57A7AC-1803-42A7-94DB-CAF3B734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11F-9BE2-441F-902D-0C7997F98355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724735-10B4-41D7-BB08-934D8B53E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114BA1-C60D-4F62-9F97-C6EBD152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C4C2-A32D-4E19-A57C-1E1EC6DAB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54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D3FA19-96E2-4741-A8A8-D74839D9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11F-9BE2-441F-902D-0C7997F98355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A1E66D-8B6F-4AF4-A227-9AB19660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39E9D1-6466-4642-99AD-C9FB9B1E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C4C2-A32D-4E19-A57C-1E1EC6DAB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36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EF1D1-82E7-4E89-AAE3-AF80EC439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FB9DC-ABD8-4846-9A8B-AB0159200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62B54B-B3A0-4C64-97C7-EED52870D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CBF429-3E22-42FD-B817-D35B9167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11F-9BE2-441F-902D-0C7997F98355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E298D9-19EC-432B-9598-9C285B5E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09DBB9-5BE8-46C4-9D4A-DA5EEF98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C4C2-A32D-4E19-A57C-1E1EC6DAB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75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AD35E-F55B-4444-8EE8-650C35BD0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3063CF-D264-417F-B15B-C240A488D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19B5BB-C215-4569-8F43-E7C3BFE14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52819F-E717-4391-876A-F4FE7251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11F-9BE2-441F-902D-0C7997F98355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80CD43-FCCD-4649-B1F4-0314BE82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E2D783-248F-45F7-B16D-B232F385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C4C2-A32D-4E19-A57C-1E1EC6DAB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66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F1325E-EB7F-47CF-9CFE-47214E02D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7849B4-E721-43BB-A74F-2F5001079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CAA28-88FD-4C24-97A7-1BACC3DAB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BC11F-9BE2-441F-902D-0C7997F98355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EAEE14-D6D6-46A0-B5AE-0BD8318DE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6387E-82DA-4E0B-8FF5-151E667EC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BC4C2-A32D-4E19-A57C-1E1EC6DAB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58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6F1BC4-92B8-4E83-B2F6-4C06B9D45DA5}"/>
              </a:ext>
            </a:extLst>
          </p:cNvPr>
          <p:cNvSpPr txBox="1"/>
          <p:nvPr/>
        </p:nvSpPr>
        <p:spPr>
          <a:xfrm>
            <a:off x="2047461" y="2354559"/>
            <a:ext cx="8097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IM-Net</a:t>
            </a:r>
            <a:r>
              <a:rPr lang="en-US" altLang="zh-CN" sz="4800" baseline="30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  <a:r>
              <a:rPr lang="en-US" altLang="zh-CN" sz="4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and Sampling Optimization</a:t>
            </a:r>
            <a:endParaRPr lang="zh-CN" altLang="en-US" sz="4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63FA01-6AE5-4529-8808-BA13686F1424}"/>
              </a:ext>
            </a:extLst>
          </p:cNvPr>
          <p:cNvSpPr txBox="1"/>
          <p:nvPr/>
        </p:nvSpPr>
        <p:spPr>
          <a:xfrm>
            <a:off x="9422295" y="5450078"/>
            <a:ext cx="2199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Hongda Jiang</a:t>
            </a:r>
            <a:endParaRPr lang="zh-CN" altLang="en-US" sz="28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A0F8FC-F128-488C-AB7C-1096E35D1721}"/>
              </a:ext>
            </a:extLst>
          </p:cNvPr>
          <p:cNvSpPr txBox="1"/>
          <p:nvPr/>
        </p:nvSpPr>
        <p:spPr>
          <a:xfrm>
            <a:off x="1623527" y="6489241"/>
            <a:ext cx="10496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1. Chen Z, Zhang H. Learning implicit fields for generative shape modeling[C]//Proceedings of the IEEE Conference on Computer Vision and Pattern Recognition. 2019: 5939-5948.</a:t>
            </a:r>
            <a:endParaRPr lang="zh-CN" altLang="en-US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51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E0B550-245A-4FA8-AFF7-9B40543E080E}"/>
              </a:ext>
            </a:extLst>
          </p:cNvPr>
          <p:cNvSpPr txBox="1"/>
          <p:nvPr/>
        </p:nvSpPr>
        <p:spPr>
          <a:xfrm>
            <a:off x="662609" y="410817"/>
            <a:ext cx="2213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IM-Net</a:t>
            </a:r>
            <a:endParaRPr lang="zh-CN" altLang="en-US" sz="3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3C2E92-BFF6-475B-B808-A8EEC0272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89" y="2181200"/>
            <a:ext cx="2034073" cy="24695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9B2CB7D-B779-449A-995B-F730798AA34B}"/>
              </a:ext>
            </a:extLst>
          </p:cNvPr>
          <p:cNvSpPr txBox="1"/>
          <p:nvPr/>
        </p:nvSpPr>
        <p:spPr>
          <a:xfrm>
            <a:off x="1591314" y="5009208"/>
            <a:ext cx="126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Point Cloud</a:t>
            </a:r>
            <a:endParaRPr lang="zh-CN" alt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B6B7EA-C31D-40BE-8341-DC3DCB5C6E8E}"/>
              </a:ext>
            </a:extLst>
          </p:cNvPr>
          <p:cNvSpPr txBox="1"/>
          <p:nvPr/>
        </p:nvSpPr>
        <p:spPr>
          <a:xfrm>
            <a:off x="4566435" y="5036084"/>
            <a:ext cx="74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Voxel</a:t>
            </a:r>
            <a:endParaRPr lang="zh-CN" alt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C4F223F-72EF-41CC-9987-8A5437829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542" y="2168177"/>
            <a:ext cx="1846795" cy="248257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56FA43C-7DA9-4059-A0D1-A9237ECC79B0}"/>
              </a:ext>
            </a:extLst>
          </p:cNvPr>
          <p:cNvSpPr txBox="1"/>
          <p:nvPr/>
        </p:nvSpPr>
        <p:spPr>
          <a:xfrm>
            <a:off x="7224440" y="5009208"/>
            <a:ext cx="74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Mesh</a:t>
            </a:r>
            <a:endParaRPr lang="zh-CN" alt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10" name="Picture 2" descr="https://img.zcool.cn/community/01f1055a0d2783a801204a0e6d0d2f.png@2o.png">
            <a:extLst>
              <a:ext uri="{FF2B5EF4-FFF2-40B4-BE49-F238E27FC236}">
                <a16:creationId xmlns:a16="http://schemas.microsoft.com/office/drawing/2014/main" id="{9BC36E15-A658-4484-82C9-D4E5E6B4F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450" y="2194225"/>
            <a:ext cx="2469550" cy="246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0977B6A-1BF6-4906-9D6B-F66A8CBED3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107" y="3220278"/>
            <a:ext cx="3211810" cy="48528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E78D551-1F1F-4C9B-929E-A83FDE0A616F}"/>
              </a:ext>
            </a:extLst>
          </p:cNvPr>
          <p:cNvSpPr txBox="1"/>
          <p:nvPr/>
        </p:nvSpPr>
        <p:spPr>
          <a:xfrm>
            <a:off x="9765645" y="4963058"/>
            <a:ext cx="74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SDF</a:t>
            </a:r>
            <a:endParaRPr lang="zh-CN" alt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18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C2642D9-FD75-4EE1-947A-C3B0EFDFF4CA}"/>
              </a:ext>
            </a:extLst>
          </p:cNvPr>
          <p:cNvSpPr txBox="1"/>
          <p:nvPr/>
        </p:nvSpPr>
        <p:spPr>
          <a:xfrm>
            <a:off x="662609" y="410817"/>
            <a:ext cx="2213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IM-Net</a:t>
            </a:r>
            <a:endParaRPr lang="zh-CN" altLang="en-US" sz="3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CAFEA4-7CCC-43D9-9068-3A941DFFFD19}"/>
              </a:ext>
            </a:extLst>
          </p:cNvPr>
          <p:cNvSpPr txBox="1"/>
          <p:nvPr/>
        </p:nvSpPr>
        <p:spPr>
          <a:xfrm>
            <a:off x="1629482" y="1576982"/>
            <a:ext cx="4466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Signed Distance Function</a:t>
            </a:r>
            <a:endParaRPr lang="zh-CN" altLang="en-US" sz="2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6B188B9-6479-40DA-960B-B0E9D84586BB}"/>
              </a:ext>
            </a:extLst>
          </p:cNvPr>
          <p:cNvSpPr txBox="1"/>
          <p:nvPr/>
        </p:nvSpPr>
        <p:spPr>
          <a:xfrm>
            <a:off x="7723408" y="3738271"/>
            <a:ext cx="302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F (   ) = 0 / 1 ?</a:t>
            </a:r>
            <a:endParaRPr lang="zh-CN" altLang="en-US" sz="3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3C8235C-1A20-47A5-9E9A-03E32384E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30" y="3796009"/>
            <a:ext cx="297206" cy="38103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94AAEC4-E1BA-416F-8627-820BB92C5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408" y="1046910"/>
            <a:ext cx="2225233" cy="207282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8E8AFCB-18F1-44A7-AC33-59461AD0A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704" y="2620037"/>
            <a:ext cx="4627295" cy="99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4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8CCDF36-66AA-47D5-8D01-C48A4EC18B01}"/>
              </a:ext>
            </a:extLst>
          </p:cNvPr>
          <p:cNvSpPr txBox="1"/>
          <p:nvPr/>
        </p:nvSpPr>
        <p:spPr>
          <a:xfrm>
            <a:off x="662609" y="410817"/>
            <a:ext cx="3097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Network Structure</a:t>
            </a:r>
            <a:endParaRPr lang="zh-CN" altLang="en-US" sz="3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3F2F8A1-B4F7-42AF-BEBB-58CD4CEAB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097" y="2235697"/>
            <a:ext cx="6130852" cy="2800741"/>
          </a:xfrm>
          <a:prstGeom prst="rect">
            <a:avLst/>
          </a:prstGeom>
        </p:spPr>
      </p:pic>
      <p:sp>
        <p:nvSpPr>
          <p:cNvPr id="7" name="梯形 6">
            <a:extLst>
              <a:ext uri="{FF2B5EF4-FFF2-40B4-BE49-F238E27FC236}">
                <a16:creationId xmlns:a16="http://schemas.microsoft.com/office/drawing/2014/main" id="{70DA3A23-B2CE-4474-AA9B-81E9F15ECD85}"/>
              </a:ext>
            </a:extLst>
          </p:cNvPr>
          <p:cNvSpPr/>
          <p:nvPr/>
        </p:nvSpPr>
        <p:spPr>
          <a:xfrm rot="5400000">
            <a:off x="2914301" y="2637785"/>
            <a:ext cx="1702836" cy="158243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A120E7-553C-4FF3-B40A-E353AF493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25" y="2577582"/>
            <a:ext cx="1364098" cy="177561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B737F9A-D10F-4600-8991-76E652134B2B}"/>
              </a:ext>
            </a:extLst>
          </p:cNvPr>
          <p:cNvSpPr txBox="1"/>
          <p:nvPr/>
        </p:nvSpPr>
        <p:spPr>
          <a:xfrm>
            <a:off x="3131339" y="3174402"/>
            <a:ext cx="1364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Encoder</a:t>
            </a:r>
            <a:endParaRPr lang="zh-CN" altLang="en-US" sz="2400" dirty="0">
              <a:solidFill>
                <a:schemeClr val="bg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9A60BC92-E87F-439B-B6AA-0DE5569AF569}"/>
              </a:ext>
            </a:extLst>
          </p:cNvPr>
          <p:cNvSpPr/>
          <p:nvPr/>
        </p:nvSpPr>
        <p:spPr>
          <a:xfrm>
            <a:off x="4928350" y="3266711"/>
            <a:ext cx="867747" cy="324578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94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8979EA6-F989-460A-AE5C-73DCB41010A9}"/>
              </a:ext>
            </a:extLst>
          </p:cNvPr>
          <p:cNvSpPr txBox="1"/>
          <p:nvPr/>
        </p:nvSpPr>
        <p:spPr>
          <a:xfrm>
            <a:off x="662609" y="410817"/>
            <a:ext cx="3657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Multi-scale Sampling</a:t>
            </a:r>
            <a:endParaRPr lang="zh-CN" altLang="en-US" sz="3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97C77A-394E-441C-92A2-E9410A807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248" y="410817"/>
            <a:ext cx="4468747" cy="33515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0D4B355-E98F-44B6-8C6C-03B510E5E732}"/>
              </a:ext>
            </a:extLst>
          </p:cNvPr>
          <p:cNvSpPr txBox="1"/>
          <p:nvPr/>
        </p:nvSpPr>
        <p:spPr>
          <a:xfrm>
            <a:off x="1101012" y="1455576"/>
            <a:ext cx="5589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Voxel : 64*64*64 </a:t>
            </a:r>
            <a:r>
              <a:rPr lang="zh-CN" altLang="en-US" dirty="0"/>
              <a:t>≈</a:t>
            </a:r>
            <a:r>
              <a:rPr lang="zh-CN" altLang="en-US" b="1" dirty="0"/>
              <a:t> </a:t>
            </a:r>
            <a:r>
              <a:rPr lang="en-US" altLang="zh-CN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260,000</a:t>
            </a:r>
          </a:p>
          <a:p>
            <a:endParaRPr lang="en-US" altLang="zh-CN" sz="2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altLang="zh-CN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(16, 16, 16) </a:t>
            </a:r>
            <a:r>
              <a:rPr lang="en-US" altLang="zh-CN" sz="2400" dirty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 (32, 32, 32)  (64, 64, 64)</a:t>
            </a:r>
            <a:r>
              <a:rPr lang="en-US" altLang="zh-CN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endParaRPr lang="zh-CN" altLang="en-US" sz="2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84CC89-ECD7-4D02-8F3F-00D23D4866F7}"/>
              </a:ext>
            </a:extLst>
          </p:cNvPr>
          <p:cNvSpPr txBox="1"/>
          <p:nvPr/>
        </p:nvSpPr>
        <p:spPr>
          <a:xfrm>
            <a:off x="1101012" y="3629608"/>
            <a:ext cx="49949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Point Sampling</a:t>
            </a:r>
          </a:p>
          <a:p>
            <a:endParaRPr lang="en-US" altLang="zh-CN" sz="2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altLang="zh-CN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16 </a:t>
            </a:r>
            <a:r>
              <a:rPr lang="en-US" altLang="zh-CN" sz="2400" dirty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 points near surface 1,000</a:t>
            </a:r>
          </a:p>
          <a:p>
            <a:r>
              <a:rPr lang="en-US" altLang="zh-CN" sz="2400" dirty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32  points near surface 10,000</a:t>
            </a:r>
            <a:endParaRPr lang="en-US" altLang="zh-CN" sz="2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altLang="zh-CN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64 </a:t>
            </a:r>
            <a:r>
              <a:rPr lang="en-US" altLang="zh-CN" sz="2400" dirty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 points near surface 100,000</a:t>
            </a:r>
            <a:endParaRPr lang="zh-CN" altLang="en-US" sz="2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891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04B20C-EAF9-4B80-AF83-B386976245D8}"/>
              </a:ext>
            </a:extLst>
          </p:cNvPr>
          <p:cNvSpPr txBox="1"/>
          <p:nvPr/>
        </p:nvSpPr>
        <p:spPr>
          <a:xfrm>
            <a:off x="662609" y="410817"/>
            <a:ext cx="3657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Current Result</a:t>
            </a:r>
            <a:endParaRPr lang="zh-CN" altLang="en-US" sz="3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382AD80-59A2-4F53-9B8A-936E5E38A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687" y="1667414"/>
            <a:ext cx="5098235" cy="397426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44630DC-A106-4CE5-A3AE-909DE2544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10" y="1495105"/>
            <a:ext cx="2732867" cy="18294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BEDAC02-E41C-4678-89C9-20C5B84AD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955" y="1495105"/>
            <a:ext cx="3386848" cy="18294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A750C4B-E190-455C-8313-BA6E2FBBED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10" y="3556497"/>
            <a:ext cx="2708263" cy="203847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3A703BF-7738-4096-9BEC-9B357998F2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955" y="3556498"/>
            <a:ext cx="2993205" cy="203751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C23DA73-0D51-4ECF-9140-A25ECF86E6CC}"/>
              </a:ext>
            </a:extLst>
          </p:cNvPr>
          <p:cNvSpPr txBox="1"/>
          <p:nvPr/>
        </p:nvSpPr>
        <p:spPr>
          <a:xfrm>
            <a:off x="888163" y="5826890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Groundtruth</a:t>
            </a:r>
            <a:endParaRPr lang="zh-CN" alt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B2C4FDC-2C49-43F2-B33F-A50E64D0226F}"/>
              </a:ext>
            </a:extLst>
          </p:cNvPr>
          <p:cNvSpPr txBox="1"/>
          <p:nvPr/>
        </p:nvSpPr>
        <p:spPr>
          <a:xfrm>
            <a:off x="3893277" y="5826890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My result</a:t>
            </a:r>
            <a:endParaRPr lang="zh-CN" alt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152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DFF67A-39E3-4593-B667-B1EA2186659E}"/>
              </a:ext>
            </a:extLst>
          </p:cNvPr>
          <p:cNvSpPr txBox="1"/>
          <p:nvPr/>
        </p:nvSpPr>
        <p:spPr>
          <a:xfrm>
            <a:off x="662609" y="410817"/>
            <a:ext cx="3657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More result</a:t>
            </a:r>
            <a:endParaRPr lang="zh-CN" altLang="en-US" sz="3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3FD061-1A65-4DE1-A7F0-F0738E1E6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47" y="1456741"/>
            <a:ext cx="2060279" cy="2099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72E0E67-D496-4B13-BCF3-2228C487F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47" y="3886199"/>
            <a:ext cx="2060279" cy="21329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BBF6879-0FDF-4243-BCF0-32020A893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146" y="3886199"/>
            <a:ext cx="2069840" cy="213294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CBC3738-3D3B-44F0-B06D-191EFD6C20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356" y="1456741"/>
            <a:ext cx="2359257" cy="209952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5B57BF1-42BE-4441-A297-2E6F383570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189" y="3886199"/>
            <a:ext cx="2526254" cy="209952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AA51789-48DA-4095-98F4-18EF3AAF92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189" y="1456742"/>
            <a:ext cx="2526254" cy="219822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68F8913-DC2E-4A1F-B8BF-A8D533A144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032" y="3886199"/>
            <a:ext cx="2529947" cy="209952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C04A023-25B7-4BF4-8324-FE8E393975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961" y="1456741"/>
            <a:ext cx="2593018" cy="209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8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DC48CA9-E402-43D8-B5E5-26F5E511189B}"/>
              </a:ext>
            </a:extLst>
          </p:cNvPr>
          <p:cNvSpPr txBox="1"/>
          <p:nvPr/>
        </p:nvSpPr>
        <p:spPr>
          <a:xfrm>
            <a:off x="662609" y="410817"/>
            <a:ext cx="3657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Issue Plan to do</a:t>
            </a:r>
            <a:endParaRPr lang="zh-CN" altLang="en-US" sz="3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46B1B8-0FE5-44A2-9B74-6FC2EE96355A}"/>
              </a:ext>
            </a:extLst>
          </p:cNvPr>
          <p:cNvSpPr txBox="1"/>
          <p:nvPr/>
        </p:nvSpPr>
        <p:spPr>
          <a:xfrm>
            <a:off x="1054357" y="4260914"/>
            <a:ext cx="7501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Optimize sampling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Soft boundary – coarse to fine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3E17EE1-0F74-4645-A8AB-D781B4EB9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501" y="3253846"/>
            <a:ext cx="6443337" cy="28052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8151A8-3808-4033-9B39-061C842B85E6}"/>
              </a:ext>
            </a:extLst>
          </p:cNvPr>
          <p:cNvSpPr txBox="1"/>
          <p:nvPr/>
        </p:nvSpPr>
        <p:spPr>
          <a:xfrm>
            <a:off x="1054357" y="1455651"/>
            <a:ext cx="750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Noise on surface  -- increase sampling resolution</a:t>
            </a:r>
          </a:p>
        </p:txBody>
      </p:sp>
    </p:spTree>
    <p:extLst>
      <p:ext uri="{BB962C8B-B14F-4D97-AF65-F5344CB8AC3E}">
        <p14:creationId xmlns:p14="http://schemas.microsoft.com/office/powerpoint/2010/main" val="526959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F6CC89-6E68-4AA6-A1FA-253902C405B9}"/>
              </a:ext>
            </a:extLst>
          </p:cNvPr>
          <p:cNvSpPr txBox="1"/>
          <p:nvPr/>
        </p:nvSpPr>
        <p:spPr>
          <a:xfrm>
            <a:off x="4267268" y="2558114"/>
            <a:ext cx="3657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Thanks for Listening</a:t>
            </a:r>
            <a:endParaRPr lang="zh-CN" altLang="en-US" sz="3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19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141</Words>
  <Application>Microsoft Office PowerPoint</Application>
  <PresentationFormat>宽屏</PresentationFormat>
  <Paragraphs>32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Adobe Devanagari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Hongda Jiang</dc:creator>
  <cp:lastModifiedBy>Hongda Jiang</cp:lastModifiedBy>
  <cp:revision>25</cp:revision>
  <dcterms:created xsi:type="dcterms:W3CDTF">2020-05-28T06:43:52Z</dcterms:created>
  <dcterms:modified xsi:type="dcterms:W3CDTF">2020-06-05T05:59:42Z</dcterms:modified>
</cp:coreProperties>
</file>