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0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0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5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46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5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7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6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74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2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56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65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FFB0-935A-4189-83B2-2CF7C3C85019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FFFB0-935A-4189-83B2-2CF7C3C85019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3B9C-8D9B-4D47-A1F8-44F3FF8DC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8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rotopopov/polylib" TargetMode="External"/><Relationship Id="rId2" Type="http://schemas.openxmlformats.org/officeDocument/2006/relationships/hyperlink" Target="mailto:dmitry@protopopov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plot.inf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Аппроксимация</a:t>
            </a:r>
            <a:r>
              <a:rPr lang="en-US" dirty="0" smtClean="0"/>
              <a:t> </a:t>
            </a:r>
            <a:r>
              <a:rPr lang="ru-RU" dirty="0" smtClean="0"/>
              <a:t>полиномом функции нескольких переменных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47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Интернет-адрес проекта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github.com/dprotopopov/polylib</a:t>
            </a:r>
            <a:endParaRPr lang="ru-RU" dirty="0"/>
          </a:p>
          <a:p>
            <a:pPr lvl="1"/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2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Классическая формула а</a:t>
            </a:r>
            <a:r>
              <a:rPr lang="ru-RU" dirty="0" smtClean="0"/>
              <a:t>ппроксимация </a:t>
            </a:r>
            <a:r>
              <a:rPr lang="ru-RU" dirty="0"/>
              <a:t>функции </a:t>
            </a:r>
            <a:r>
              <a:rPr lang="ru-RU" dirty="0" smtClean="0"/>
              <a:t>одной переменной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=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=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41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Аппроксимация функции нескольких переменных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=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 =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3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6308"/>
          </a:xfrm>
        </p:spPr>
        <p:txBody>
          <a:bodyPr>
            <a:normAutofit fontScale="90000"/>
          </a:bodyPr>
          <a:lstStyle/>
          <a:p>
            <a:r>
              <a:rPr lang="ru-RU" dirty="0"/>
              <a:t>Скалярное произведение </a:t>
            </a:r>
            <a:r>
              <a:rPr lang="ru-RU" dirty="0" smtClean="0"/>
              <a:t>векторов вычисляется </a:t>
            </a:r>
            <a:r>
              <a:rPr lang="ru-RU" dirty="0"/>
              <a:t>с учётом квадратов дисперсий значений аргументов </a:t>
            </a:r>
            <a:r>
              <a:rPr lang="en-US" dirty="0" err="1" smtClean="0"/>
              <a:t>Dx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68879"/>
                <a:ext cx="10515600" cy="370808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dirty="0" smtClean="0"/>
                  <a:t> - значения аргументов, для которых известно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dirty="0"/>
                            <m:t>f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 =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US" dirty="0"/>
                            <m:t>f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 =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r>
                  <a:rPr lang="ru-RU" dirty="0" smtClean="0"/>
                  <a:t>То с целью учета равнозначности каждой координаты аргумента вычисляем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𝐷𝑥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И определяем скалярное произведение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68879"/>
                <a:ext cx="10515600" cy="3708083"/>
              </a:xfrm>
              <a:blipFill rotWithShape="0">
                <a:blip r:embed="rId2"/>
                <a:stretch>
                  <a:fillRect l="-696" t="-3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17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заданных векторов </a:t>
            </a:r>
            <a:r>
              <a:rPr lang="ru-RU" dirty="0" err="1"/>
              <a:t>Xi</a:t>
            </a:r>
            <a:r>
              <a:rPr lang="ru-RU" dirty="0"/>
              <a:t> рассчитываем вектор </a:t>
            </a:r>
            <a:r>
              <a:rPr lang="ru-RU" dirty="0" err="1"/>
              <a:t>Dx</a:t>
            </a:r>
            <a:r>
              <a:rPr lang="ru-RU" dirty="0"/>
              <a:t> квадратов дисперсий значений </a:t>
            </a:r>
            <a:r>
              <a:rPr lang="ru-RU" dirty="0" smtClean="0"/>
              <a:t>аргументов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вектора X находим p ближайших точек X1,...,</a:t>
            </a:r>
            <a:r>
              <a:rPr lang="ru-RU" dirty="0" err="1"/>
              <a:t>Xp</a:t>
            </a:r>
            <a:r>
              <a:rPr lang="ru-RU" dirty="0"/>
              <a:t> , где расстояния между точками вычисляется с учётом квадратов дисперсий значений </a:t>
            </a:r>
            <a:r>
              <a:rPr lang="ru-RU" dirty="0" smtClean="0"/>
              <a:t>аргументов</a:t>
            </a:r>
            <a:r>
              <a:rPr lang="en-US" dirty="0" smtClean="0"/>
              <a:t> </a:t>
            </a:r>
            <a:r>
              <a:rPr lang="en-US" dirty="0" err="1" smtClean="0"/>
              <a:t>Dx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Вычисляем </a:t>
            </a:r>
            <a:r>
              <a:rPr lang="ru-RU" dirty="0"/>
              <a:t>значение полинома P(X) = SUM </a:t>
            </a:r>
            <a:r>
              <a:rPr lang="ru-RU" dirty="0" err="1"/>
              <a:t>Yi</a:t>
            </a:r>
            <a:r>
              <a:rPr lang="ru-RU" dirty="0"/>
              <a:t>*П &lt; X-</a:t>
            </a:r>
            <a:r>
              <a:rPr lang="ru-RU" dirty="0" err="1"/>
              <a:t>Xj</a:t>
            </a:r>
            <a:r>
              <a:rPr lang="ru-RU" dirty="0"/>
              <a:t> , </a:t>
            </a:r>
            <a:r>
              <a:rPr lang="ru-RU" dirty="0" err="1"/>
              <a:t>Xi-Xj</a:t>
            </a:r>
            <a:r>
              <a:rPr lang="ru-RU" dirty="0"/>
              <a:t> &gt; / &lt; </a:t>
            </a:r>
            <a:r>
              <a:rPr lang="ru-RU" dirty="0" err="1"/>
              <a:t>Xi-Xj</a:t>
            </a:r>
            <a:r>
              <a:rPr lang="ru-RU" dirty="0"/>
              <a:t> , </a:t>
            </a:r>
            <a:r>
              <a:rPr lang="ru-RU" dirty="0" err="1"/>
              <a:t>Xi-Xj</a:t>
            </a:r>
            <a:r>
              <a:rPr lang="ru-RU" dirty="0"/>
              <a:t> &gt; , где скалярное произведение вычисляется с учётом квадратов дисперсий значений </a:t>
            </a:r>
            <a:r>
              <a:rPr lang="ru-RU" dirty="0" smtClean="0"/>
              <a:t>аргументов</a:t>
            </a:r>
            <a:r>
              <a:rPr lang="en-US" dirty="0" smtClean="0"/>
              <a:t> </a:t>
            </a:r>
            <a:r>
              <a:rPr lang="en-US" dirty="0" err="1" smtClean="0"/>
              <a:t>Dx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39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код</a:t>
            </a:r>
            <a:r>
              <a:rPr lang="en-US" dirty="0" smtClean="0"/>
              <a:t> C++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0" indent="0">
              <a:buNone/>
            </a:pPr>
            <a:r>
              <a:rPr lang="ru-RU" sz="800" dirty="0"/>
              <a:t>// predict.cpp: определяет точку входа для консольного приложения.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//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ru-RU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#include "</a:t>
            </a:r>
            <a:r>
              <a:rPr lang="en-US" sz="800" dirty="0" err="1"/>
              <a:t>stdafx.h</a:t>
            </a:r>
            <a:r>
              <a:rPr lang="en-US" sz="800" dirty="0"/>
              <a:t>"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ru-RU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struct</a:t>
            </a:r>
            <a:r>
              <a:rPr lang="en-US" sz="800" dirty="0"/>
              <a:t> </a:t>
            </a:r>
            <a:r>
              <a:rPr lang="en-US" sz="800" dirty="0" err="1"/>
              <a:t>t_previous_result</a:t>
            </a:r>
            <a:endParaRPr lang="en-US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::vector&lt;double&gt; x;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double y;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ru-RU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/////////////////////////////////////////////////////////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// Вычисление квадрата </a:t>
            </a:r>
            <a:r>
              <a:rPr lang="ru-RU" sz="800" dirty="0" err="1"/>
              <a:t>растояния</a:t>
            </a:r>
            <a:r>
              <a:rPr lang="ru-RU" sz="800" dirty="0"/>
              <a:t> между двумя векторами координат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double delta(</a:t>
            </a:r>
            <a:r>
              <a:rPr lang="en-US" sz="800" dirty="0" err="1"/>
              <a:t>std</a:t>
            </a:r>
            <a:r>
              <a:rPr lang="en-US" sz="800" dirty="0"/>
              <a:t>::vector&lt;double&gt;&amp; a, </a:t>
            </a:r>
            <a:r>
              <a:rPr lang="en-US" sz="800" dirty="0" err="1"/>
              <a:t>std</a:t>
            </a:r>
            <a:r>
              <a:rPr lang="en-US" sz="800" dirty="0"/>
              <a:t>::vector&lt;double&gt;&amp; b, </a:t>
            </a:r>
            <a:r>
              <a:rPr lang="en-US" sz="800" dirty="0" err="1"/>
              <a:t>std</a:t>
            </a:r>
            <a:r>
              <a:rPr lang="en-US" sz="800" dirty="0"/>
              <a:t>::vector&lt;double&gt;&amp; dx)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auto s = 0.0;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auto i = 0;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pl-PL" sz="800" dirty="0"/>
              <a:t>for (; i &lt; a.size() &amp;&amp; i &lt; b.size() &amp;&amp; i &lt; dx.size(); i++) if (dx[i] &gt; 0.0) s += (a[i] - b[i]) * (a[i] - b[i]) / dx[i];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for (; i &lt; </a:t>
            </a:r>
            <a:r>
              <a:rPr lang="en-US" sz="800" dirty="0" err="1"/>
              <a:t>a.size</a:t>
            </a:r>
            <a:r>
              <a:rPr lang="en-US" sz="800" dirty="0"/>
              <a:t>() &amp;&amp; i &lt; </a:t>
            </a:r>
            <a:r>
              <a:rPr lang="en-US" sz="800" dirty="0" err="1"/>
              <a:t>dx.size</a:t>
            </a:r>
            <a:r>
              <a:rPr lang="en-US" sz="800" dirty="0"/>
              <a:t>(); i++) if (dx[i] &gt; 0.0) s += a[i] * a[i] / dx[i];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for (; i &lt; </a:t>
            </a:r>
            <a:r>
              <a:rPr lang="en-US" sz="800" dirty="0" err="1"/>
              <a:t>b.size</a:t>
            </a:r>
            <a:r>
              <a:rPr lang="en-US" sz="800" dirty="0"/>
              <a:t>() &amp;&amp; i &lt; </a:t>
            </a:r>
            <a:r>
              <a:rPr lang="en-US" sz="800" dirty="0" err="1"/>
              <a:t>dx.size</a:t>
            </a:r>
            <a:r>
              <a:rPr lang="en-US" sz="800" dirty="0"/>
              <a:t>(); i++) if (dx[i] &gt; 0.0) s += b[i] * b[i] / dx[i];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return s;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ru-RU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/////////////////////////////////////////////////////////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// Вычисление </a:t>
            </a:r>
            <a:r>
              <a:rPr lang="ru-RU" sz="800" dirty="0" err="1"/>
              <a:t>растояния</a:t>
            </a:r>
            <a:r>
              <a:rPr lang="ru-RU" sz="800" dirty="0"/>
              <a:t> проекции двух векторов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double scalar(</a:t>
            </a:r>
            <a:r>
              <a:rPr lang="en-US" sz="800" dirty="0" err="1"/>
              <a:t>std</a:t>
            </a:r>
            <a:r>
              <a:rPr lang="en-US" sz="800" dirty="0"/>
              <a:t>::vector&lt;double&gt;&amp; a, </a:t>
            </a:r>
            <a:r>
              <a:rPr lang="en-US" sz="800" dirty="0" err="1"/>
              <a:t>std</a:t>
            </a:r>
            <a:r>
              <a:rPr lang="en-US" sz="800" dirty="0"/>
              <a:t>::vector&lt;double&gt;&amp; b, </a:t>
            </a:r>
            <a:r>
              <a:rPr lang="en-US" sz="800" dirty="0" err="1"/>
              <a:t>std</a:t>
            </a:r>
            <a:r>
              <a:rPr lang="en-US" sz="800" dirty="0"/>
              <a:t>::vector&lt;double&gt;&amp; dx)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auto s = 0.0;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auto i = 0;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for (; i &lt; </a:t>
            </a:r>
            <a:r>
              <a:rPr lang="en-US" sz="800" dirty="0" err="1"/>
              <a:t>a.size</a:t>
            </a:r>
            <a:r>
              <a:rPr lang="en-US" sz="800" dirty="0"/>
              <a:t>() &amp;&amp; i &lt; </a:t>
            </a:r>
            <a:r>
              <a:rPr lang="en-US" sz="800" dirty="0" err="1"/>
              <a:t>b.size</a:t>
            </a:r>
            <a:r>
              <a:rPr lang="en-US" sz="800" dirty="0"/>
              <a:t>() &amp;&amp; i &lt; </a:t>
            </a:r>
            <a:r>
              <a:rPr lang="en-US" sz="800" dirty="0" err="1"/>
              <a:t>dx.size</a:t>
            </a:r>
            <a:r>
              <a:rPr lang="en-US" sz="800" dirty="0"/>
              <a:t>(); i++) if (dx[i] &gt; 0.0) s += (a[i] * b[i]) / dx[i];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return s;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ru-RU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/////////////////////////////////////////////////////////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// Возвращает предсказание для указанных параметров исходя из исторических данных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double predict(</a:t>
            </a:r>
            <a:r>
              <a:rPr lang="en-US" sz="800" dirty="0" err="1"/>
              <a:t>std</a:t>
            </a:r>
            <a:r>
              <a:rPr lang="en-US" sz="800" dirty="0"/>
              <a:t>::vector&lt;double&gt;&amp; x,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               </a:t>
            </a:r>
            <a:r>
              <a:rPr lang="en-US" sz="800" dirty="0" err="1"/>
              <a:t>std</a:t>
            </a:r>
            <a:r>
              <a:rPr lang="en-US" sz="800" dirty="0"/>
              <a:t>::vector&lt;</a:t>
            </a:r>
            <a:r>
              <a:rPr lang="en-US" sz="800" dirty="0" err="1"/>
              <a:t>t_previous_result</a:t>
            </a:r>
            <a:r>
              <a:rPr lang="en-US" sz="800" dirty="0"/>
              <a:t>&gt;&amp; </a:t>
            </a:r>
            <a:r>
              <a:rPr lang="en-US" sz="800" dirty="0" err="1"/>
              <a:t>previous_results</a:t>
            </a:r>
            <a:r>
              <a:rPr lang="en-US" sz="800" dirty="0"/>
              <a:t>,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               </a:t>
            </a:r>
            <a:r>
              <a:rPr lang="en-US" sz="800" dirty="0" err="1"/>
              <a:t>std</a:t>
            </a:r>
            <a:r>
              <a:rPr lang="en-US" sz="800" dirty="0"/>
              <a:t>::vector&lt;double&gt;&amp; dx,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               int p)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</a:t>
            </a:r>
            <a:r>
              <a:rPr lang="en-US" sz="800" dirty="0" err="1"/>
              <a:t>std</a:t>
            </a:r>
            <a:r>
              <a:rPr lang="en-US" sz="800" dirty="0"/>
              <a:t>::pair&lt;</a:t>
            </a:r>
            <a:r>
              <a:rPr lang="en-US" sz="800" dirty="0" err="1"/>
              <a:t>t_previous_result</a:t>
            </a:r>
            <a:r>
              <a:rPr lang="en-US" sz="800" dirty="0"/>
              <a:t>, double&gt;&gt; neighbors;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for (auto it = </a:t>
            </a:r>
            <a:r>
              <a:rPr lang="en-US" sz="800" dirty="0" err="1"/>
              <a:t>previous_results.begin</a:t>
            </a:r>
            <a:r>
              <a:rPr lang="en-US" sz="800" dirty="0"/>
              <a:t>(); it != </a:t>
            </a:r>
            <a:r>
              <a:rPr lang="en-US" sz="800" dirty="0" err="1"/>
              <a:t>previous_results.end</a:t>
            </a:r>
            <a:r>
              <a:rPr lang="en-US" sz="800" dirty="0"/>
              <a:t>(); ++it)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::vector&lt;double&gt;&amp; x2 = it-&gt;x;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it-IT" sz="800" dirty="0"/>
              <a:t>auto d = delta(x, x2, dx);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::pair&lt;</a:t>
            </a:r>
            <a:r>
              <a:rPr lang="en-US" sz="800" dirty="0" err="1"/>
              <a:t>t_previous_result</a:t>
            </a:r>
            <a:r>
              <a:rPr lang="en-US" sz="800" dirty="0"/>
              <a:t>, double&gt; pair(*it, d);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neighbors.push_back</a:t>
            </a:r>
            <a:r>
              <a:rPr lang="en-US" sz="800" dirty="0"/>
              <a:t>(pair);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::sort(</a:t>
            </a:r>
            <a:r>
              <a:rPr lang="en-US" sz="800" dirty="0" err="1"/>
              <a:t>neighbors.begin</a:t>
            </a:r>
            <a:r>
              <a:rPr lang="en-US" sz="800" dirty="0"/>
              <a:t>(), </a:t>
            </a:r>
            <a:r>
              <a:rPr lang="en-US" sz="800" dirty="0" err="1"/>
              <a:t>neighbors.end</a:t>
            </a:r>
            <a:r>
              <a:rPr lang="en-US" sz="800" dirty="0"/>
              <a:t>(),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          [](</a:t>
            </a:r>
            <a:r>
              <a:rPr lang="en-US" sz="800" dirty="0" err="1"/>
              <a:t>std</a:t>
            </a:r>
            <a:r>
              <a:rPr lang="en-US" sz="800" dirty="0"/>
              <a:t>::pair&lt;</a:t>
            </a:r>
            <a:r>
              <a:rPr lang="en-US" sz="800" dirty="0" err="1"/>
              <a:t>t_previous_result</a:t>
            </a:r>
            <a:r>
              <a:rPr lang="en-US" sz="800" dirty="0"/>
              <a:t>, double&gt; const&amp; a, </a:t>
            </a:r>
            <a:r>
              <a:rPr lang="en-US" sz="800" dirty="0" err="1"/>
              <a:t>std</a:t>
            </a:r>
            <a:r>
              <a:rPr lang="en-US" sz="800" dirty="0"/>
              <a:t>::pair&lt;</a:t>
            </a:r>
            <a:r>
              <a:rPr lang="en-US" sz="800" dirty="0" err="1"/>
              <a:t>t_previous_result</a:t>
            </a:r>
            <a:r>
              <a:rPr lang="en-US" sz="800" dirty="0"/>
              <a:t>, double&gt; const&amp; b)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          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          return (</a:t>
            </a:r>
            <a:r>
              <a:rPr lang="en-US" sz="800" dirty="0" err="1"/>
              <a:t>a.second</a:t>
            </a:r>
            <a:r>
              <a:rPr lang="en-US" sz="800" dirty="0"/>
              <a:t> &lt; </a:t>
            </a:r>
            <a:r>
              <a:rPr lang="en-US" sz="800" dirty="0" err="1"/>
              <a:t>b.second</a:t>
            </a:r>
            <a:r>
              <a:rPr lang="en-US" sz="800" dirty="0"/>
              <a:t>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          });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neighbors.resize</a:t>
            </a:r>
            <a:r>
              <a:rPr lang="en-US" sz="800" dirty="0"/>
              <a:t>(</a:t>
            </a:r>
            <a:r>
              <a:rPr lang="en-US" sz="800" dirty="0" err="1"/>
              <a:t>std</a:t>
            </a:r>
            <a:r>
              <a:rPr lang="en-US" sz="800" dirty="0"/>
              <a:t>::min(p, </a:t>
            </a:r>
            <a:r>
              <a:rPr lang="en-US" sz="800" dirty="0" err="1"/>
              <a:t>static_cast</a:t>
            </a:r>
            <a:r>
              <a:rPr lang="en-US" sz="800" dirty="0"/>
              <a:t>&lt;int&gt;(</a:t>
            </a:r>
            <a:r>
              <a:rPr lang="en-US" sz="800" dirty="0" err="1"/>
              <a:t>neighbors.size</a:t>
            </a:r>
            <a:r>
              <a:rPr lang="en-US" sz="800" dirty="0"/>
              <a:t>())));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auto y = 0.0;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for (auto </a:t>
            </a:r>
            <a:r>
              <a:rPr lang="en-US" sz="800" dirty="0" err="1"/>
              <a:t>iti</a:t>
            </a:r>
            <a:r>
              <a:rPr lang="en-US" sz="800" dirty="0"/>
              <a:t> = </a:t>
            </a:r>
            <a:r>
              <a:rPr lang="en-US" sz="800" dirty="0" err="1"/>
              <a:t>neighbors.begin</a:t>
            </a:r>
            <a:r>
              <a:rPr lang="en-US" sz="800" dirty="0"/>
              <a:t>(); </a:t>
            </a:r>
            <a:r>
              <a:rPr lang="en-US" sz="800" dirty="0" err="1"/>
              <a:t>iti</a:t>
            </a:r>
            <a:r>
              <a:rPr lang="en-US" sz="800" dirty="0"/>
              <a:t> != </a:t>
            </a:r>
            <a:r>
              <a:rPr lang="en-US" sz="800" dirty="0" err="1"/>
              <a:t>neighbors.end</a:t>
            </a:r>
            <a:r>
              <a:rPr lang="en-US" sz="800" dirty="0"/>
              <a:t>(); ++</a:t>
            </a:r>
            <a:r>
              <a:rPr lang="en-US" sz="800" dirty="0" err="1"/>
              <a:t>iti</a:t>
            </a:r>
            <a:r>
              <a:rPr lang="en-US" sz="800" dirty="0"/>
              <a:t>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auto s = </a:t>
            </a:r>
            <a:r>
              <a:rPr lang="en-US" sz="800" dirty="0" err="1"/>
              <a:t>iti</a:t>
            </a:r>
            <a:r>
              <a:rPr lang="en-US" sz="800" dirty="0"/>
              <a:t>-&gt;</a:t>
            </a:r>
            <a:r>
              <a:rPr lang="en-US" sz="800" dirty="0" err="1"/>
              <a:t>first.y</a:t>
            </a:r>
            <a:r>
              <a:rPr lang="en-US" sz="8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::vector&lt;double&gt;&amp; xi = </a:t>
            </a:r>
            <a:r>
              <a:rPr lang="en-US" sz="800" dirty="0" err="1"/>
              <a:t>iti</a:t>
            </a:r>
            <a:r>
              <a:rPr lang="en-US" sz="800" dirty="0"/>
              <a:t>-&gt;</a:t>
            </a:r>
            <a:r>
              <a:rPr lang="en-US" sz="800" dirty="0" err="1"/>
              <a:t>first.x</a:t>
            </a:r>
            <a:r>
              <a:rPr lang="en-US" sz="8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for (auto </a:t>
            </a:r>
            <a:r>
              <a:rPr lang="en-US" sz="800" dirty="0" err="1"/>
              <a:t>itj</a:t>
            </a:r>
            <a:r>
              <a:rPr lang="en-US" sz="800" dirty="0"/>
              <a:t> = </a:t>
            </a:r>
            <a:r>
              <a:rPr lang="en-US" sz="800" dirty="0" err="1"/>
              <a:t>neighbors.begin</a:t>
            </a:r>
            <a:r>
              <a:rPr lang="en-US" sz="800" dirty="0"/>
              <a:t>(); </a:t>
            </a:r>
            <a:r>
              <a:rPr lang="en-US" sz="800" dirty="0" err="1"/>
              <a:t>itj</a:t>
            </a:r>
            <a:r>
              <a:rPr lang="en-US" sz="800" dirty="0"/>
              <a:t> != </a:t>
            </a:r>
            <a:r>
              <a:rPr lang="en-US" sz="800" dirty="0" err="1"/>
              <a:t>neighbors.end</a:t>
            </a:r>
            <a:r>
              <a:rPr lang="en-US" sz="800" dirty="0"/>
              <a:t>(); ++</a:t>
            </a:r>
            <a:r>
              <a:rPr lang="en-US" sz="800" dirty="0" err="1"/>
              <a:t>itj</a:t>
            </a:r>
            <a:r>
              <a:rPr lang="en-US" sz="800" dirty="0"/>
              <a:t>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if (</a:t>
            </a:r>
            <a:r>
              <a:rPr lang="en-US" sz="800" dirty="0" err="1"/>
              <a:t>iti</a:t>
            </a:r>
            <a:r>
              <a:rPr lang="en-US" sz="800" dirty="0"/>
              <a:t> == </a:t>
            </a:r>
            <a:r>
              <a:rPr lang="en-US" sz="800" dirty="0" err="1"/>
              <a:t>itj</a:t>
            </a:r>
            <a:r>
              <a:rPr lang="en-US" sz="800" dirty="0"/>
              <a:t>) continue;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::vector&lt;double&gt;&amp; </a:t>
            </a:r>
            <a:r>
              <a:rPr lang="en-US" sz="800" dirty="0" err="1"/>
              <a:t>xj</a:t>
            </a:r>
            <a:r>
              <a:rPr lang="en-US" sz="800" dirty="0"/>
              <a:t> = </a:t>
            </a:r>
            <a:r>
              <a:rPr lang="en-US" sz="800" dirty="0" err="1"/>
              <a:t>itj</a:t>
            </a:r>
            <a:r>
              <a:rPr lang="en-US" sz="800" dirty="0"/>
              <a:t>-&gt;</a:t>
            </a:r>
            <a:r>
              <a:rPr lang="en-US" sz="800" dirty="0" err="1"/>
              <a:t>first.x</a:t>
            </a:r>
            <a:r>
              <a:rPr lang="en-US" sz="8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::vector&lt;double&gt; </a:t>
            </a:r>
            <a:r>
              <a:rPr lang="en-US" sz="800" dirty="0" err="1"/>
              <a:t>xxj</a:t>
            </a:r>
            <a:r>
              <a:rPr lang="en-US" sz="8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::vector&lt;double&gt; </a:t>
            </a:r>
            <a:r>
              <a:rPr lang="en-US" sz="800" dirty="0" err="1"/>
              <a:t>xixj</a:t>
            </a:r>
            <a:r>
              <a:rPr lang="en-US" sz="8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for (auto i = 0; i &lt; </a:t>
            </a:r>
            <a:r>
              <a:rPr lang="en-US" sz="800" dirty="0" err="1"/>
              <a:t>x.size</a:t>
            </a:r>
            <a:r>
              <a:rPr lang="en-US" sz="800" dirty="0"/>
              <a:t>() &amp;&amp; i &lt; </a:t>
            </a:r>
            <a:r>
              <a:rPr lang="en-US" sz="800" dirty="0" err="1"/>
              <a:t>xj.size</a:t>
            </a:r>
            <a:r>
              <a:rPr lang="en-US" sz="800" dirty="0"/>
              <a:t>(); i++) </a:t>
            </a:r>
            <a:r>
              <a:rPr lang="en-US" sz="800" dirty="0" err="1"/>
              <a:t>xxj.push_back</a:t>
            </a:r>
            <a:r>
              <a:rPr lang="en-US" sz="800" dirty="0"/>
              <a:t>(x[i] - </a:t>
            </a:r>
            <a:r>
              <a:rPr lang="en-US" sz="800" dirty="0" err="1"/>
              <a:t>xj</a:t>
            </a:r>
            <a:r>
              <a:rPr lang="en-US" sz="800" dirty="0"/>
              <a:t>[i]);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for (auto i = 0; i &lt; </a:t>
            </a:r>
            <a:r>
              <a:rPr lang="en-US" sz="800" dirty="0" err="1"/>
              <a:t>xi.size</a:t>
            </a:r>
            <a:r>
              <a:rPr lang="en-US" sz="800" dirty="0"/>
              <a:t>() &amp;&amp; i &lt; </a:t>
            </a:r>
            <a:r>
              <a:rPr lang="en-US" sz="800" dirty="0" err="1"/>
              <a:t>xj.size</a:t>
            </a:r>
            <a:r>
              <a:rPr lang="en-US" sz="800" dirty="0"/>
              <a:t>(); i++) </a:t>
            </a:r>
            <a:r>
              <a:rPr lang="en-US" sz="800" dirty="0" err="1"/>
              <a:t>xixj.push_back</a:t>
            </a:r>
            <a:r>
              <a:rPr lang="en-US" sz="800" dirty="0"/>
              <a:t>(xi[i] - </a:t>
            </a:r>
            <a:r>
              <a:rPr lang="en-US" sz="800" dirty="0" err="1"/>
              <a:t>xj</a:t>
            </a:r>
            <a:r>
              <a:rPr lang="en-US" sz="800" dirty="0"/>
              <a:t>[i]);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s *= scalar(</a:t>
            </a:r>
            <a:r>
              <a:rPr lang="en-US" sz="800" dirty="0" err="1"/>
              <a:t>xxj</a:t>
            </a:r>
            <a:r>
              <a:rPr lang="en-US" sz="800" dirty="0"/>
              <a:t>, </a:t>
            </a:r>
            <a:r>
              <a:rPr lang="en-US" sz="800" dirty="0" err="1"/>
              <a:t>xixj</a:t>
            </a:r>
            <a:r>
              <a:rPr lang="en-US" sz="800" dirty="0"/>
              <a:t>, dx) / scalar(</a:t>
            </a:r>
            <a:r>
              <a:rPr lang="en-US" sz="800" dirty="0" err="1"/>
              <a:t>xixj</a:t>
            </a:r>
            <a:r>
              <a:rPr lang="en-US" sz="800" dirty="0"/>
              <a:t>, </a:t>
            </a:r>
            <a:r>
              <a:rPr lang="en-US" sz="800" dirty="0" err="1"/>
              <a:t>xixj</a:t>
            </a:r>
            <a:r>
              <a:rPr lang="en-US" sz="800" dirty="0"/>
              <a:t>, dx);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y += s;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return y;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ru-RU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/////////////////////////////////////////////////////////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// Дефолтные значения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static const int _p = 3;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ru-RU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int main(int </a:t>
            </a:r>
            <a:r>
              <a:rPr lang="en-US" sz="800" dirty="0" err="1"/>
              <a:t>argc</a:t>
            </a:r>
            <a:r>
              <a:rPr lang="en-US" sz="800" dirty="0"/>
              <a:t>, char* </a:t>
            </a:r>
            <a:r>
              <a:rPr lang="en-US" sz="800" dirty="0" err="1"/>
              <a:t>argv</a:t>
            </a:r>
            <a:r>
              <a:rPr lang="en-US" sz="800" dirty="0"/>
              <a:t>[])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</a:t>
            </a:r>
            <a:r>
              <a:rPr lang="en-US" sz="800" dirty="0" err="1"/>
              <a:t>t_previous_result</a:t>
            </a:r>
            <a:r>
              <a:rPr lang="en-US" sz="800" dirty="0"/>
              <a:t>&gt; </a:t>
            </a:r>
            <a:r>
              <a:rPr lang="en-US" sz="800" dirty="0" err="1"/>
              <a:t>previous_results</a:t>
            </a:r>
            <a:r>
              <a:rPr lang="en-US" sz="8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::vector&lt;double&gt; dx;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char* </a:t>
            </a:r>
            <a:r>
              <a:rPr lang="en-US" sz="800" dirty="0" err="1"/>
              <a:t>input_file_name</a:t>
            </a:r>
            <a:r>
              <a:rPr lang="en-US" sz="800" dirty="0"/>
              <a:t> = </a:t>
            </a:r>
            <a:r>
              <a:rPr lang="en-US" sz="800" dirty="0" err="1"/>
              <a:t>nullptr</a:t>
            </a:r>
            <a:r>
              <a:rPr lang="en-US" sz="8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char* </a:t>
            </a:r>
            <a:r>
              <a:rPr lang="en-US" sz="800" dirty="0" err="1"/>
              <a:t>output_file_name</a:t>
            </a:r>
            <a:r>
              <a:rPr lang="en-US" sz="800" dirty="0"/>
              <a:t> = </a:t>
            </a:r>
            <a:r>
              <a:rPr lang="en-US" sz="800" dirty="0" err="1"/>
              <a:t>nullptr</a:t>
            </a:r>
            <a:r>
              <a:rPr lang="en-US" sz="8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char* </a:t>
            </a:r>
            <a:r>
              <a:rPr lang="en-US" sz="800" dirty="0" err="1"/>
              <a:t>previous_results_file_name</a:t>
            </a:r>
            <a:r>
              <a:rPr lang="en-US" sz="800" dirty="0"/>
              <a:t> = </a:t>
            </a:r>
            <a:r>
              <a:rPr lang="en-US" sz="800" dirty="0" err="1"/>
              <a:t>nullptr</a:t>
            </a:r>
            <a:r>
              <a:rPr lang="en-US" sz="8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auto p = _p;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::string line;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ru-RU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// Поддержка кириллицы в консоли Windows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// Функция </a:t>
            </a:r>
            <a:r>
              <a:rPr lang="ru-RU" sz="800" dirty="0" err="1"/>
              <a:t>setlocale</a:t>
            </a:r>
            <a:r>
              <a:rPr lang="ru-RU" sz="800" dirty="0"/>
              <a:t>() имеет два параметра, первый параметр - тип категории </a:t>
            </a:r>
            <a:r>
              <a:rPr lang="ru-RU" sz="800" dirty="0" err="1"/>
              <a:t>локали</a:t>
            </a:r>
            <a:r>
              <a:rPr lang="ru-RU" sz="800" dirty="0"/>
              <a:t>, в нашем случае LC_TYPE - набор символов, второй параметр — значение </a:t>
            </a:r>
            <a:r>
              <a:rPr lang="ru-RU" sz="800" dirty="0" err="1"/>
              <a:t>локали</a:t>
            </a:r>
            <a:r>
              <a:rPr lang="ru-RU" sz="800" dirty="0"/>
              <a:t>.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// Вместо второго аргумента можно писать "</a:t>
            </a:r>
            <a:r>
              <a:rPr lang="ru-RU" sz="800" dirty="0" err="1"/>
              <a:t>Russian</a:t>
            </a:r>
            <a:r>
              <a:rPr lang="ru-RU" sz="800" dirty="0"/>
              <a:t>", или оставлять пустые двойные кавычки, тогда набор символов будет такой же как и в ОС.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setlocale</a:t>
            </a:r>
            <a:r>
              <a:rPr lang="en-US" sz="800" dirty="0"/>
              <a:t>(LC_ALL, "");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ru-RU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nn-NO" sz="800" dirty="0"/>
              <a:t>for (auto i = 1; i &lt; argc; i++)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if (</a:t>
            </a:r>
            <a:r>
              <a:rPr lang="en-US" sz="800" dirty="0" err="1"/>
              <a:t>strcmp</a:t>
            </a:r>
            <a:r>
              <a:rPr lang="en-US" sz="800" dirty="0"/>
              <a:t>(</a:t>
            </a:r>
            <a:r>
              <a:rPr lang="en-US" sz="800" dirty="0" err="1"/>
              <a:t>argv</a:t>
            </a:r>
            <a:r>
              <a:rPr lang="en-US" sz="800" dirty="0"/>
              <a:t>[i], "-help") == 0)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cout</a:t>
            </a:r>
            <a:r>
              <a:rPr lang="en-US" sz="800" dirty="0"/>
              <a:t> &lt;&lt; "Usage :\t" &lt;&lt; </a:t>
            </a:r>
            <a:r>
              <a:rPr lang="en-US" sz="800" dirty="0" err="1"/>
              <a:t>argv</a:t>
            </a:r>
            <a:r>
              <a:rPr lang="en-US" sz="800" dirty="0"/>
              <a:t>[0] &lt;&lt; " [-input &lt;</a:t>
            </a:r>
            <a:r>
              <a:rPr lang="en-US" sz="800" dirty="0" err="1"/>
              <a:t>inputfile</a:t>
            </a:r>
            <a:r>
              <a:rPr lang="en-US" sz="800" dirty="0"/>
              <a:t>&gt;] [-output &lt;</a:t>
            </a:r>
            <a:r>
              <a:rPr lang="en-US" sz="800" dirty="0" err="1"/>
              <a:t>outputfile</a:t>
            </a:r>
            <a:r>
              <a:rPr lang="en-US" sz="800" dirty="0"/>
              <a:t>&gt;] [...]" &lt;&lt; 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endl</a:t>
            </a:r>
            <a:r>
              <a:rPr lang="en-US" sz="8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else if (</a:t>
            </a:r>
            <a:r>
              <a:rPr lang="en-US" sz="800" dirty="0" err="1"/>
              <a:t>strcmp</a:t>
            </a:r>
            <a:r>
              <a:rPr lang="en-US" sz="800" dirty="0"/>
              <a:t>(</a:t>
            </a:r>
            <a:r>
              <a:rPr lang="en-US" sz="800" dirty="0" err="1"/>
              <a:t>argv</a:t>
            </a:r>
            <a:r>
              <a:rPr lang="en-US" sz="800" dirty="0"/>
              <a:t>[i], "-input") == 0) </a:t>
            </a:r>
            <a:r>
              <a:rPr lang="en-US" sz="800" dirty="0" err="1"/>
              <a:t>input_file_name</a:t>
            </a:r>
            <a:r>
              <a:rPr lang="en-US" sz="800" dirty="0"/>
              <a:t> = </a:t>
            </a:r>
            <a:r>
              <a:rPr lang="en-US" sz="800" dirty="0" err="1"/>
              <a:t>argv</a:t>
            </a:r>
            <a:r>
              <a:rPr lang="en-US" sz="800" dirty="0"/>
              <a:t>[++i];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else if (</a:t>
            </a:r>
            <a:r>
              <a:rPr lang="en-US" sz="800" dirty="0" err="1"/>
              <a:t>strcmp</a:t>
            </a:r>
            <a:r>
              <a:rPr lang="en-US" sz="800" dirty="0"/>
              <a:t>(</a:t>
            </a:r>
            <a:r>
              <a:rPr lang="en-US" sz="800" dirty="0" err="1"/>
              <a:t>argv</a:t>
            </a:r>
            <a:r>
              <a:rPr lang="en-US" sz="800" dirty="0"/>
              <a:t>[i], "-output") == 0) </a:t>
            </a:r>
            <a:r>
              <a:rPr lang="en-US" sz="800" dirty="0" err="1"/>
              <a:t>output_file_name</a:t>
            </a:r>
            <a:r>
              <a:rPr lang="en-US" sz="800" dirty="0"/>
              <a:t> = </a:t>
            </a:r>
            <a:r>
              <a:rPr lang="en-US" sz="800" dirty="0" err="1"/>
              <a:t>argv</a:t>
            </a:r>
            <a:r>
              <a:rPr lang="en-US" sz="800" dirty="0"/>
              <a:t>[++i];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else if (</a:t>
            </a:r>
            <a:r>
              <a:rPr lang="en-US" sz="800" dirty="0" err="1"/>
              <a:t>strcmp</a:t>
            </a:r>
            <a:r>
              <a:rPr lang="en-US" sz="800" dirty="0"/>
              <a:t>(</a:t>
            </a:r>
            <a:r>
              <a:rPr lang="en-US" sz="800" dirty="0" err="1"/>
              <a:t>argv</a:t>
            </a:r>
            <a:r>
              <a:rPr lang="en-US" sz="800" dirty="0"/>
              <a:t>[i], "-history") == 0) </a:t>
            </a:r>
            <a:r>
              <a:rPr lang="en-US" sz="800" dirty="0" err="1"/>
              <a:t>previous_results_file_name</a:t>
            </a:r>
            <a:r>
              <a:rPr lang="en-US" sz="800" dirty="0"/>
              <a:t> = </a:t>
            </a:r>
            <a:r>
              <a:rPr lang="en-US" sz="800" dirty="0" err="1"/>
              <a:t>argv</a:t>
            </a:r>
            <a:r>
              <a:rPr lang="en-US" sz="800" dirty="0"/>
              <a:t>[++i];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da-DK" sz="800" dirty="0"/>
              <a:t>else if (strcmp(argv[i], "-p") == 0) p = atoi(argv[++i]);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ru-RU" sz="8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if (</a:t>
            </a:r>
            <a:r>
              <a:rPr lang="en-US" sz="800" dirty="0" err="1"/>
              <a:t>input_file_name</a:t>
            </a:r>
            <a:r>
              <a:rPr lang="en-US" sz="800" dirty="0"/>
              <a:t> != </a:t>
            </a:r>
            <a:r>
              <a:rPr lang="en-US" sz="800" dirty="0" err="1"/>
              <a:t>nullptr</a:t>
            </a:r>
            <a:r>
              <a:rPr lang="en-US" sz="800" dirty="0"/>
              <a:t>) </a:t>
            </a:r>
            <a:r>
              <a:rPr lang="en-US" sz="800" dirty="0" err="1"/>
              <a:t>freopen</a:t>
            </a:r>
            <a:r>
              <a:rPr lang="en-US" sz="800" dirty="0"/>
              <a:t>(</a:t>
            </a:r>
            <a:r>
              <a:rPr lang="en-US" sz="800" dirty="0" err="1"/>
              <a:t>input_file_name</a:t>
            </a:r>
            <a:r>
              <a:rPr lang="en-US" sz="800" dirty="0"/>
              <a:t>, "r", </a:t>
            </a:r>
            <a:r>
              <a:rPr lang="en-US" sz="800" dirty="0" err="1"/>
              <a:t>stdin</a:t>
            </a:r>
            <a:r>
              <a:rPr lang="en-US" sz="800" dirty="0"/>
              <a:t>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if (</a:t>
            </a:r>
            <a:r>
              <a:rPr lang="en-US" sz="800" dirty="0" err="1"/>
              <a:t>output_file_name</a:t>
            </a:r>
            <a:r>
              <a:rPr lang="en-US" sz="800" dirty="0"/>
              <a:t> != </a:t>
            </a:r>
            <a:r>
              <a:rPr lang="en-US" sz="800" dirty="0" err="1"/>
              <a:t>nullptr</a:t>
            </a:r>
            <a:r>
              <a:rPr lang="en-US" sz="800" dirty="0"/>
              <a:t>) </a:t>
            </a:r>
            <a:r>
              <a:rPr lang="en-US" sz="800" dirty="0" err="1"/>
              <a:t>freopen</a:t>
            </a:r>
            <a:r>
              <a:rPr lang="en-US" sz="800" dirty="0"/>
              <a:t>(</a:t>
            </a:r>
            <a:r>
              <a:rPr lang="en-US" sz="800" dirty="0" err="1"/>
              <a:t>output_file_name</a:t>
            </a:r>
            <a:r>
              <a:rPr lang="en-US" sz="800" dirty="0"/>
              <a:t>, "w", </a:t>
            </a:r>
            <a:r>
              <a:rPr lang="en-US" sz="800" dirty="0" err="1"/>
              <a:t>stdout</a:t>
            </a:r>
            <a:r>
              <a:rPr lang="en-US" sz="800" dirty="0"/>
              <a:t>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if (</a:t>
            </a:r>
            <a:r>
              <a:rPr lang="en-US" sz="800" dirty="0" err="1"/>
              <a:t>previous_results_file_name</a:t>
            </a:r>
            <a:r>
              <a:rPr lang="en-US" sz="800" dirty="0"/>
              <a:t> != </a:t>
            </a:r>
            <a:r>
              <a:rPr lang="en-US" sz="800" dirty="0" err="1"/>
              <a:t>nullptr</a:t>
            </a:r>
            <a:r>
              <a:rPr lang="en-US" sz="800" dirty="0"/>
              <a:t>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::vector&lt;double&gt; m1;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::vector&lt;double&gt; m2;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ifstream</a:t>
            </a:r>
            <a:r>
              <a:rPr lang="en-US" sz="800" dirty="0"/>
              <a:t> history(</a:t>
            </a:r>
            <a:r>
              <a:rPr lang="en-US" sz="800" dirty="0" err="1"/>
              <a:t>previous_results_file_name</a:t>
            </a:r>
            <a:r>
              <a:rPr lang="en-US" sz="800" dirty="0"/>
              <a:t>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if (!</a:t>
            </a:r>
            <a:r>
              <a:rPr lang="en-US" sz="800" dirty="0" err="1"/>
              <a:t>history.is_open</a:t>
            </a:r>
            <a:r>
              <a:rPr lang="en-US" sz="800" dirty="0"/>
              <a:t>()) throw "Error opening file";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while (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getline</a:t>
            </a:r>
            <a:r>
              <a:rPr lang="en-US" sz="800" dirty="0"/>
              <a:t>(history, line))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stringstream</a:t>
            </a:r>
            <a:r>
              <a:rPr lang="en-US" sz="800" dirty="0"/>
              <a:t> </a:t>
            </a:r>
            <a:r>
              <a:rPr lang="en-US" sz="800" dirty="0" err="1"/>
              <a:t>ss</a:t>
            </a:r>
            <a:r>
              <a:rPr lang="en-US" sz="800" dirty="0"/>
              <a:t>(line);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::vector&lt;double&gt; x;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::copy(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istream_iterator</a:t>
            </a:r>
            <a:r>
              <a:rPr lang="en-US" sz="800" dirty="0"/>
              <a:t>&lt;double&gt;(</a:t>
            </a:r>
            <a:r>
              <a:rPr lang="en-US" sz="800" dirty="0" err="1"/>
              <a:t>ss</a:t>
            </a:r>
            <a:r>
              <a:rPr lang="en-US" sz="800" dirty="0"/>
              <a:t>), 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istream_iterator</a:t>
            </a:r>
            <a:r>
              <a:rPr lang="en-US" sz="800" dirty="0"/>
              <a:t>&lt;double&gt;(),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back_inserter</a:t>
            </a:r>
            <a:r>
              <a:rPr lang="en-US" sz="800" dirty="0"/>
              <a:t>(x));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auto y = </a:t>
            </a:r>
            <a:r>
              <a:rPr lang="en-US" sz="800" dirty="0" err="1"/>
              <a:t>x.back</a:t>
            </a:r>
            <a:r>
              <a:rPr lang="en-US" sz="800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x.pop_back</a:t>
            </a:r>
            <a:r>
              <a:rPr lang="en-US" sz="800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t_previous_result</a:t>
            </a:r>
            <a:r>
              <a:rPr lang="en-US" sz="800" dirty="0"/>
              <a:t> </a:t>
            </a:r>
            <a:r>
              <a:rPr lang="en-US" sz="800" dirty="0" err="1"/>
              <a:t>previous_result</a:t>
            </a:r>
            <a:r>
              <a:rPr lang="en-US" sz="8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previous_result.x</a:t>
            </a:r>
            <a:r>
              <a:rPr lang="en-US" sz="800" dirty="0"/>
              <a:t> = x;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previous_result.y</a:t>
            </a:r>
            <a:r>
              <a:rPr lang="en-US" sz="800" dirty="0"/>
              <a:t> = y;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previous_results.push_back</a:t>
            </a:r>
            <a:r>
              <a:rPr lang="en-US" sz="800" dirty="0"/>
              <a:t>(</a:t>
            </a:r>
            <a:r>
              <a:rPr lang="en-US" sz="800" dirty="0" err="1"/>
              <a:t>previous_result</a:t>
            </a:r>
            <a:r>
              <a:rPr lang="en-US" sz="800" dirty="0"/>
              <a:t>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nn-NO" sz="800" dirty="0"/>
              <a:t>for (auto i = 0; i &lt; x.size(); i++)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if (i &gt;= m1.size()) m1.push_back(0.0);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if (i &gt;= m2.size()) m2.push_back(0.0);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m1[i] += x[i];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m2[i] += x[i] * x[i];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for (auto it = m1.begin(); it != m1.end(); ++it) *it /= </a:t>
            </a:r>
            <a:r>
              <a:rPr lang="en-US" sz="800" dirty="0" err="1"/>
              <a:t>previous_results.size</a:t>
            </a:r>
            <a:r>
              <a:rPr lang="en-US" sz="800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for (auto it = m2.begin(); it != m2.end(); ++it) *it /= </a:t>
            </a:r>
            <a:r>
              <a:rPr lang="en-US" sz="800" dirty="0" err="1"/>
              <a:t>previous_results.size</a:t>
            </a:r>
            <a:r>
              <a:rPr lang="en-US" sz="800" dirty="0"/>
              <a:t>();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for (auto i = 0; i &lt; m1.size() &amp;&amp; i &lt; m2.size(); i++) </a:t>
            </a:r>
            <a:r>
              <a:rPr lang="en-US" sz="800" dirty="0" err="1"/>
              <a:t>dx.push_back</a:t>
            </a:r>
            <a:r>
              <a:rPr lang="en-US" sz="800" dirty="0"/>
              <a:t>(m2[i] - m1[i] * m1[i]);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while (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getline</a:t>
            </a:r>
            <a:r>
              <a:rPr lang="en-US" sz="800" dirty="0"/>
              <a:t>(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cin</a:t>
            </a:r>
            <a:r>
              <a:rPr lang="en-US" sz="800" dirty="0"/>
              <a:t>, line))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{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double y;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::vector&lt;double&gt; x;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stringstream</a:t>
            </a:r>
            <a:r>
              <a:rPr lang="en-US" sz="800" dirty="0"/>
              <a:t> </a:t>
            </a:r>
            <a:r>
              <a:rPr lang="en-US" sz="800" dirty="0" err="1"/>
              <a:t>ss</a:t>
            </a:r>
            <a:r>
              <a:rPr lang="en-US" sz="800" dirty="0"/>
              <a:t>(line);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::copy(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istream_iterator</a:t>
            </a:r>
            <a:r>
              <a:rPr lang="en-US" sz="800" dirty="0"/>
              <a:t>&lt;double&gt;(</a:t>
            </a:r>
            <a:r>
              <a:rPr lang="en-US" sz="800" dirty="0" err="1"/>
              <a:t>ss</a:t>
            </a:r>
            <a:r>
              <a:rPr lang="en-US" sz="800" dirty="0"/>
              <a:t>), 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istream_iterator</a:t>
            </a:r>
            <a:r>
              <a:rPr lang="en-US" sz="800" dirty="0"/>
              <a:t>&lt;double&gt;(),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back_inserter</a:t>
            </a:r>
            <a:r>
              <a:rPr lang="en-US" sz="800" dirty="0"/>
              <a:t>(x));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y = predict(x, </a:t>
            </a:r>
            <a:r>
              <a:rPr lang="en-US" sz="800" dirty="0" err="1"/>
              <a:t>previous_results</a:t>
            </a:r>
            <a:r>
              <a:rPr lang="en-US" sz="800" dirty="0"/>
              <a:t>, dx, p);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for (auto it = </a:t>
            </a:r>
            <a:r>
              <a:rPr lang="en-US" sz="800" dirty="0" err="1"/>
              <a:t>x.begin</a:t>
            </a:r>
            <a:r>
              <a:rPr lang="en-US" sz="800" dirty="0"/>
              <a:t>(); it != </a:t>
            </a:r>
            <a:r>
              <a:rPr lang="en-US" sz="800" dirty="0" err="1"/>
              <a:t>x.end</a:t>
            </a:r>
            <a:r>
              <a:rPr lang="en-US" sz="800" dirty="0"/>
              <a:t>(); ++it) 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cout</a:t>
            </a:r>
            <a:r>
              <a:rPr lang="en-US" sz="800" dirty="0"/>
              <a:t> &lt;&lt; *it &lt;&lt; ' ';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cout</a:t>
            </a:r>
            <a:r>
              <a:rPr lang="en-US" sz="800" dirty="0"/>
              <a:t> &lt;&lt; y &lt;&lt; </a:t>
            </a:r>
            <a:r>
              <a:rPr lang="en-US" sz="800" dirty="0" err="1"/>
              <a:t>std</a:t>
            </a:r>
            <a:r>
              <a:rPr lang="en-US" sz="800" dirty="0"/>
              <a:t>::</a:t>
            </a:r>
            <a:r>
              <a:rPr lang="en-US" sz="800" dirty="0" err="1"/>
              <a:t>endl</a:t>
            </a:r>
            <a:r>
              <a:rPr lang="en-US" sz="800" dirty="0"/>
              <a:t>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800" dirty="0"/>
              <a:t>return 0;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ru-RU" sz="800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75566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Демонстрация </a:t>
            </a:r>
            <a:r>
              <a:rPr lang="ru-RU" dirty="0" err="1"/>
              <a:t>апроксимации</a:t>
            </a:r>
            <a:r>
              <a:rPr lang="ru-RU" dirty="0"/>
              <a:t> для функции двух переменных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history.txt</a:t>
            </a:r>
            <a:r>
              <a:rPr lang="en-US" dirty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</a:t>
            </a:r>
            <a:r>
              <a:rPr lang="ru-RU" dirty="0"/>
              <a:t>1 -1 -</a:t>
            </a:r>
            <a:r>
              <a:rPr lang="ru-RU" dirty="0" smtClean="0"/>
              <a:t>10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1 </a:t>
            </a:r>
            <a:r>
              <a:rPr lang="en-US" dirty="0" smtClean="0"/>
              <a:t>  </a:t>
            </a:r>
            <a:r>
              <a:rPr lang="ru-RU" dirty="0" smtClean="0"/>
              <a:t>10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0 </a:t>
            </a:r>
            <a:r>
              <a:rPr lang="en-US" dirty="0" smtClean="0"/>
              <a:t>  </a:t>
            </a:r>
            <a:r>
              <a:rPr lang="ru-RU" dirty="0" smtClean="0"/>
              <a:t>0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-</a:t>
            </a:r>
            <a:r>
              <a:rPr lang="ru-RU" dirty="0"/>
              <a:t>1 </a:t>
            </a:r>
            <a:r>
              <a:rPr lang="en-US" dirty="0" smtClean="0"/>
              <a:t> </a:t>
            </a:r>
            <a:r>
              <a:rPr lang="ru-RU" dirty="0" smtClean="0"/>
              <a:t>1 </a:t>
            </a:r>
            <a:r>
              <a:rPr lang="ru-RU" dirty="0"/>
              <a:t>-</a:t>
            </a:r>
            <a:r>
              <a:rPr lang="ru-RU" dirty="0" smtClean="0"/>
              <a:t>8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1 -</a:t>
            </a:r>
            <a:r>
              <a:rPr lang="ru-RU" dirty="0"/>
              <a:t>1 -20</a:t>
            </a:r>
          </a:p>
        </p:txBody>
      </p:sp>
    </p:spTree>
    <p:extLst>
      <p:ext uri="{BB962C8B-B14F-4D97-AF65-F5344CB8AC3E}">
        <p14:creationId xmlns:p14="http://schemas.microsoft.com/office/powerpoint/2010/main" val="298615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predict.exe -history history.txt -input input.txt -output </a:t>
            </a:r>
            <a:r>
              <a:rPr lang="en-US" sz="3100" dirty="0" smtClean="0"/>
              <a:t>output.txt –p 5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splot</a:t>
            </a:r>
            <a:r>
              <a:rPr lang="en-US" dirty="0" smtClean="0"/>
              <a:t> 'output.txt</a:t>
            </a:r>
            <a:r>
              <a:rPr lang="en-US" dirty="0"/>
              <a:t>'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158206"/>
            <a:ext cx="6096000" cy="3686175"/>
          </a:xfrm>
        </p:spPr>
      </p:pic>
    </p:spTree>
    <p:extLst>
      <p:ext uri="{BB962C8B-B14F-4D97-AF65-F5344CB8AC3E}">
        <p14:creationId xmlns:p14="http://schemas.microsoft.com/office/powerpoint/2010/main" val="255774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Используемое программное обеспечение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Microsoft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2013 - среда </a:t>
            </a:r>
            <a:r>
              <a:rPr lang="ru-RU" dirty="0" smtClean="0"/>
              <a:t>программирования</a:t>
            </a:r>
          </a:p>
          <a:p>
            <a:r>
              <a:rPr lang="ru-RU" dirty="0" err="1" smtClean="0"/>
              <a:t>gnuplot</a:t>
            </a:r>
            <a:r>
              <a:rPr lang="ru-RU" dirty="0" smtClean="0"/>
              <a:t>  </a:t>
            </a:r>
            <a:r>
              <a:rPr lang="ru-RU" dirty="0"/>
              <a:t>- </a:t>
            </a:r>
            <a:r>
              <a:rPr lang="ru-RU" dirty="0" smtClean="0"/>
              <a:t>кросс-платформенный инструмент </a:t>
            </a:r>
            <a:r>
              <a:rPr lang="ru-RU" dirty="0"/>
              <a:t>для построения графиков </a:t>
            </a:r>
            <a:r>
              <a:rPr lang="ru-RU" dirty="0">
                <a:hlinkClick r:id="rId2"/>
              </a:rPr>
              <a:t>http://</a:t>
            </a:r>
            <a:r>
              <a:rPr lang="ru-RU" dirty="0" smtClean="0">
                <a:hlinkClick r:id="rId2"/>
              </a:rPr>
              <a:t>www.gnuplot.info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508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1288</Words>
  <Application>Microsoft Office PowerPoint</Application>
  <PresentationFormat>Широкоэкранный</PresentationFormat>
  <Paragraphs>193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Тема Office</vt:lpstr>
      <vt:lpstr>Аппроксимация полиномом функции нескольких переменных</vt:lpstr>
      <vt:lpstr>Классическая формула аппроксимация функции одной переменной</vt:lpstr>
      <vt:lpstr>Аппроксимация функции нескольких переменных</vt:lpstr>
      <vt:lpstr>Скалярное произведение векторов вычисляется с учётом квадратов дисперсий значений аргументов Dx</vt:lpstr>
      <vt:lpstr>Алгоритм</vt:lpstr>
      <vt:lpstr>Программный код C++</vt:lpstr>
      <vt:lpstr>Демонстрация апроксимации для функции двух переменных </vt:lpstr>
      <vt:lpstr>predict.exe -history history.txt -input input.txt -output output.txt –p 5 splot 'output.txt'</vt:lpstr>
      <vt:lpstr>Используемое программное обеспечение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Апроксимация функции нескольких переменных</dc:title>
  <dc:creator>User</dc:creator>
  <cp:lastModifiedBy>User</cp:lastModifiedBy>
  <cp:revision>23</cp:revision>
  <dcterms:created xsi:type="dcterms:W3CDTF">2016-02-09T10:24:42Z</dcterms:created>
  <dcterms:modified xsi:type="dcterms:W3CDTF">2016-02-19T08:34:48Z</dcterms:modified>
</cp:coreProperties>
</file>