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40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58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46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5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87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6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74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27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56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65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2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FFFB0-935A-4189-83B2-2CF7C3C85019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84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Аппроксимация</a:t>
            </a:r>
            <a:r>
              <a:rPr lang="en-US" dirty="0" smtClean="0"/>
              <a:t> </a:t>
            </a:r>
            <a:r>
              <a:rPr lang="ru-RU" dirty="0" smtClean="0"/>
              <a:t>полиномом функции нескольких переменных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47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Аппроксимация функции </a:t>
            </a:r>
            <a:r>
              <a:rPr lang="ru-RU" dirty="0" smtClean="0"/>
              <a:t>одной переменной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f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 = 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f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 = 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41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Аппроксимация функции нескольких переменных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f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 = 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f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 = 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3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history.txt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-1 -1 -</a:t>
            </a:r>
            <a:r>
              <a:rPr lang="ru-RU" dirty="0" smtClean="0"/>
              <a:t>10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1 </a:t>
            </a:r>
            <a:r>
              <a:rPr lang="ru-RU" dirty="0"/>
              <a:t>1 </a:t>
            </a:r>
            <a:r>
              <a:rPr lang="ru-RU" dirty="0" smtClean="0"/>
              <a:t>10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0 </a:t>
            </a:r>
            <a:r>
              <a:rPr lang="ru-RU" dirty="0"/>
              <a:t>0 </a:t>
            </a:r>
            <a:r>
              <a:rPr lang="ru-RU" dirty="0" smtClean="0"/>
              <a:t>0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-</a:t>
            </a:r>
            <a:r>
              <a:rPr lang="ru-RU" dirty="0"/>
              <a:t>1 1 -</a:t>
            </a:r>
            <a:r>
              <a:rPr lang="ru-RU" dirty="0" smtClean="0"/>
              <a:t>8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1 </a:t>
            </a:r>
            <a:r>
              <a:rPr lang="ru-RU" dirty="0"/>
              <a:t>-1 -20</a:t>
            </a:r>
          </a:p>
        </p:txBody>
      </p:sp>
    </p:spTree>
    <p:extLst>
      <p:ext uri="{BB962C8B-B14F-4D97-AF65-F5344CB8AC3E}">
        <p14:creationId xmlns:p14="http://schemas.microsoft.com/office/powerpoint/2010/main" val="298615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predict.exe -history history.txt -input input.txt -output output.txt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splot</a:t>
            </a:r>
            <a:r>
              <a:rPr lang="en-US" dirty="0" smtClean="0"/>
              <a:t> 'output.txt</a:t>
            </a:r>
            <a:r>
              <a:rPr lang="en-US" dirty="0"/>
              <a:t>'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16" y="1825625"/>
            <a:ext cx="6366967" cy="4351338"/>
          </a:xfrm>
        </p:spPr>
      </p:pic>
    </p:spTree>
    <p:extLst>
      <p:ext uri="{BB962C8B-B14F-4D97-AF65-F5344CB8AC3E}">
        <p14:creationId xmlns:p14="http://schemas.microsoft.com/office/powerpoint/2010/main" val="25577462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46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Тема Office</vt:lpstr>
      <vt:lpstr>Аппроксимация полиномом функции нескольких переменных</vt:lpstr>
      <vt:lpstr>Аппроксимация функции одной переменной</vt:lpstr>
      <vt:lpstr>Аппроксимация функции нескольких переменных</vt:lpstr>
      <vt:lpstr>history.txt</vt:lpstr>
      <vt:lpstr>predict.exe -history history.txt -input input.txt -output output.txt splot 'output.txt'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Апроксимация функции нескольких переменных</dc:title>
  <dc:creator>User</dc:creator>
  <cp:lastModifiedBy>User</cp:lastModifiedBy>
  <cp:revision>13</cp:revision>
  <dcterms:created xsi:type="dcterms:W3CDTF">2016-02-09T10:24:42Z</dcterms:created>
  <dcterms:modified xsi:type="dcterms:W3CDTF">2016-02-15T12:59:25Z</dcterms:modified>
</cp:coreProperties>
</file>