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9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8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432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54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8541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21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31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0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55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1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8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2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2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86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05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D4103-9AC2-485D-A51E-F0D2081D33EE}" type="datetimeFigureOut">
              <a:rPr lang="en-IN" smtClean="0"/>
              <a:t>10-12-2022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77A044-08F6-4545-AF7B-71854A1C8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0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E9A7D-9C1D-E29B-0405-A407DDF376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Events in node</a:t>
            </a:r>
          </a:p>
        </p:txBody>
      </p:sp>
    </p:spTree>
    <p:extLst>
      <p:ext uri="{BB962C8B-B14F-4D97-AF65-F5344CB8AC3E}">
        <p14:creationId xmlns:p14="http://schemas.microsoft.com/office/powerpoint/2010/main" val="506936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/>
          <a:lstStyle/>
          <a:p>
            <a:r>
              <a:rPr lang="en-IN" dirty="0"/>
              <a:t>9. Blocking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1123-B728-1490-42FD-664690B85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276668"/>
            <a:ext cx="7729548" cy="3971731"/>
          </a:xfrm>
        </p:spPr>
        <p:txBody>
          <a:bodyPr>
            <a:normAutofit/>
          </a:bodyPr>
          <a:lstStyle/>
          <a:p>
            <a:r>
              <a:rPr lang="en-IN" sz="2000" dirty="0"/>
              <a:t>Blocking event loop is a loop which waits to execute </a:t>
            </a:r>
            <a:r>
              <a:rPr lang="en-IN" sz="2000" dirty="0" err="1"/>
              <a:t>callback</a:t>
            </a:r>
            <a:r>
              <a:rPr lang="en-IN" sz="2000" dirty="0"/>
              <a:t> function and continue the request.</a:t>
            </a:r>
          </a:p>
          <a:p>
            <a:r>
              <a:rPr lang="en-US" sz="2000" dirty="0"/>
              <a:t>While a function is blocked working on behalf of one client, it cannot handle requests from any other clients.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4816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/>
          <a:lstStyle/>
          <a:p>
            <a:r>
              <a:rPr lang="en-IN" dirty="0"/>
              <a:t>10. Escaping 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1123-B728-1490-42FD-664690B85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276668"/>
            <a:ext cx="4510486" cy="3971731"/>
          </a:xfrm>
        </p:spPr>
        <p:txBody>
          <a:bodyPr>
            <a:normAutofit/>
          </a:bodyPr>
          <a:lstStyle/>
          <a:p>
            <a:r>
              <a:rPr lang="en-US" sz="2000" dirty="0"/>
              <a:t>Sometimes you need to break out of a loop for any reason.</a:t>
            </a:r>
          </a:p>
          <a:p>
            <a:r>
              <a:rPr lang="en-US" sz="2000" dirty="0"/>
              <a:t>Escaping event loop is a process to stop the wait for a particular objective if it is done.</a:t>
            </a:r>
          </a:p>
          <a:p>
            <a:r>
              <a:rPr lang="en-US" sz="2000" dirty="0"/>
              <a:t>For example, you may want to stop iterating through an array of items as soon as you find a specific element.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0" name="Picture 2" descr="Image of Event Loop Diagram">
            <a:extLst>
              <a:ext uri="{FF2B5EF4-FFF2-40B4-BE49-F238E27FC236}">
                <a16:creationId xmlns:a16="http://schemas.microsoft.com/office/drawing/2014/main" id="{C579121F-DC64-6555-1E46-91BEBC478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" t="2533" r="14781" b="9322"/>
          <a:stretch/>
        </p:blipFill>
        <p:spPr bwMode="auto">
          <a:xfrm>
            <a:off x="5047862" y="1987422"/>
            <a:ext cx="4385387" cy="40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7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What is Event?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674F-1FCB-9D18-C20C-0DCBBFEE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r>
              <a:rPr lang="en-IN" sz="2400" dirty="0"/>
              <a:t>Event can be consider as an action.</a:t>
            </a:r>
          </a:p>
          <a:p>
            <a:r>
              <a:rPr lang="en-IN" sz="2400" dirty="0"/>
              <a:t>Events are used to execute corresponding functions or </a:t>
            </a:r>
            <a:r>
              <a:rPr lang="en-IN" sz="2400" dirty="0" err="1"/>
              <a:t>callbacks</a:t>
            </a:r>
            <a:r>
              <a:rPr lang="en-IN" sz="2400" dirty="0"/>
              <a:t>.</a:t>
            </a:r>
          </a:p>
          <a:p>
            <a:r>
              <a:rPr lang="en-US" sz="2400" dirty="0"/>
              <a:t>The event can be emitted or listen to an event with the help of </a:t>
            </a:r>
            <a:r>
              <a:rPr lang="en-US" sz="2400" dirty="0" err="1"/>
              <a:t>EventEmitter</a:t>
            </a:r>
            <a:r>
              <a:rPr lang="en-US" sz="2400" dirty="0"/>
              <a:t> class in node </a:t>
            </a:r>
            <a:r>
              <a:rPr lang="en-US" sz="2400" dirty="0" err="1"/>
              <a:t>js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025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Event types</a:t>
            </a:r>
          </a:p>
        </p:txBody>
      </p:sp>
    </p:spTree>
    <p:extLst>
      <p:ext uri="{BB962C8B-B14F-4D97-AF65-F5344CB8AC3E}">
        <p14:creationId xmlns:p14="http://schemas.microsoft.com/office/powerpoint/2010/main" val="264812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Event Emitter </a:t>
            </a:r>
            <a:r>
              <a:rPr lang="en-IN" dirty="0" err="1"/>
              <a:t>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674F-1FCB-9D18-C20C-0DCBBFEE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r>
              <a:rPr lang="en-IN" sz="2400" dirty="0" err="1"/>
              <a:t>EventEmitter</a:t>
            </a:r>
            <a:r>
              <a:rPr lang="en-IN" sz="2400" dirty="0"/>
              <a:t> is a class provided default by Node </a:t>
            </a:r>
            <a:r>
              <a:rPr lang="en-IN" sz="2400" dirty="0" err="1"/>
              <a:t>js</a:t>
            </a:r>
            <a:r>
              <a:rPr lang="en-IN" sz="2400" dirty="0"/>
              <a:t>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EventEmitter</a:t>
            </a:r>
            <a:r>
              <a:rPr lang="en-US" sz="2400" dirty="0"/>
              <a:t> is a module that facilitates communication/interaction between objects in Node.</a:t>
            </a:r>
          </a:p>
          <a:p>
            <a:r>
              <a:rPr lang="en-US" sz="2400" dirty="0" err="1"/>
              <a:t>EventEmitter</a:t>
            </a:r>
            <a:r>
              <a:rPr lang="en-US" sz="2400" dirty="0"/>
              <a:t> is at the core of Node asynchronous event-driven architecture. </a:t>
            </a:r>
            <a:endParaRPr lang="en-IN" sz="2400" dirty="0"/>
          </a:p>
          <a:p>
            <a:r>
              <a:rPr lang="en-US" sz="2400" dirty="0" err="1"/>
              <a:t>EventEmitter</a:t>
            </a:r>
            <a:r>
              <a:rPr lang="en-US" sz="2400" dirty="0"/>
              <a:t> is used to create and handle custom events module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975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Event Emitter </a:t>
            </a:r>
            <a:r>
              <a:rPr lang="en-IN" dirty="0" err="1"/>
              <a:t>Api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674F-1FCB-9D18-C20C-0DCBBFEE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r>
              <a:rPr lang="en-IN" sz="2400" dirty="0"/>
              <a:t>Methos of </a:t>
            </a:r>
            <a:r>
              <a:rPr lang="en-IN" sz="2400" dirty="0" err="1"/>
              <a:t>EventEmitter</a:t>
            </a:r>
            <a:r>
              <a:rPr lang="en-IN" sz="2400" dirty="0"/>
              <a:t> class:</a:t>
            </a:r>
          </a:p>
          <a:p>
            <a:r>
              <a:rPr lang="en-IN" sz="2400" dirty="0"/>
              <a:t>Ref: https://www.tutorialspoint.com/nodejs/nodejs_event_emitter.htm</a:t>
            </a:r>
          </a:p>
        </p:txBody>
      </p:sp>
    </p:spTree>
    <p:extLst>
      <p:ext uri="{BB962C8B-B14F-4D97-AF65-F5344CB8AC3E}">
        <p14:creationId xmlns:p14="http://schemas.microsoft.com/office/powerpoint/2010/main" val="71720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Multiple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674F-1FCB-9D18-C20C-0DCBBFEE7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596668" cy="3880772"/>
          </a:xfrm>
        </p:spPr>
        <p:txBody>
          <a:bodyPr>
            <a:normAutofit/>
          </a:bodyPr>
          <a:lstStyle/>
          <a:p>
            <a:r>
              <a:rPr lang="en-IN" sz="2400" dirty="0"/>
              <a:t>What is an Event listener: </a:t>
            </a:r>
            <a:r>
              <a:rPr lang="en-US" sz="2400" dirty="0"/>
              <a:t>An event listener is a procedure that waits for an event to occur and perform code to be executed.</a:t>
            </a:r>
          </a:p>
          <a:p>
            <a:r>
              <a:rPr lang="en-US" sz="2400" dirty="0" err="1"/>
              <a:t>E.g</a:t>
            </a:r>
            <a:r>
              <a:rPr lang="en-US" sz="2400" dirty="0"/>
              <a:t>: </a:t>
            </a:r>
            <a:r>
              <a:rPr lang="en-US" sz="2400" dirty="0" err="1"/>
              <a:t>eventEmitter.on</a:t>
            </a:r>
            <a:r>
              <a:rPr lang="en-US" sz="2400" dirty="0"/>
              <a:t>('connection', </a:t>
            </a:r>
            <a:r>
              <a:rPr lang="en-US" sz="2400" dirty="0" err="1"/>
              <a:t>listner</a:t>
            </a:r>
            <a:r>
              <a:rPr lang="en-US" sz="2400" dirty="0"/>
              <a:t>);</a:t>
            </a:r>
          </a:p>
          <a:p>
            <a:r>
              <a:rPr lang="en-US" sz="2400" dirty="0"/>
              <a:t>Multiple Event Listeners is a process to add multiple event listeners for different events on the same element.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999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Event Emitter pattern</a:t>
            </a:r>
          </a:p>
        </p:txBody>
      </p:sp>
      <p:pic>
        <p:nvPicPr>
          <p:cNvPr id="1026" name="Picture 2" descr="Understanding EventEmitter in Node.js With a UseCase - DEV Community  👩‍💻👨‍💻">
            <a:extLst>
              <a:ext uri="{FF2B5EF4-FFF2-40B4-BE49-F238E27FC236}">
                <a16:creationId xmlns:a16="http://schemas.microsoft.com/office/drawing/2014/main" id="{DD7702A7-56FB-C0E9-470C-6B4985F1622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779" y="1708790"/>
            <a:ext cx="5125778" cy="44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48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/>
          <a:lstStyle/>
          <a:p>
            <a:r>
              <a:rPr lang="en-IN" dirty="0"/>
              <a:t>7. Class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1123-B728-1490-42FD-664690B85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70180"/>
            <a:ext cx="8596668" cy="457822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addListener</a:t>
            </a:r>
            <a:r>
              <a:rPr lang="en-US" dirty="0"/>
              <a:t>(event, listener): Adds a listener for the specified event.</a:t>
            </a:r>
          </a:p>
          <a:p>
            <a:r>
              <a:rPr lang="en-US" dirty="0"/>
              <a:t>on(event, listener): //works as same as </a:t>
            </a:r>
            <a:r>
              <a:rPr lang="en-US" dirty="0" err="1"/>
              <a:t>addListener</a:t>
            </a:r>
            <a:r>
              <a:rPr lang="en-US" dirty="0"/>
              <a:t>.</a:t>
            </a:r>
          </a:p>
          <a:p>
            <a:r>
              <a:rPr lang="en-US" dirty="0"/>
              <a:t>once(event, listener): Adds a one time listener to the event. This listener is invoked only the next time the event is fired, after which it is removed.</a:t>
            </a:r>
          </a:p>
          <a:p>
            <a:r>
              <a:rPr lang="en-US" dirty="0" err="1"/>
              <a:t>removeListener</a:t>
            </a:r>
            <a:r>
              <a:rPr lang="en-US" dirty="0"/>
              <a:t>(event, listener): Removes a listener from the listener array for the specified event. // off()</a:t>
            </a:r>
          </a:p>
          <a:p>
            <a:r>
              <a:rPr lang="en-US" dirty="0" err="1"/>
              <a:t>removeAllListeners</a:t>
            </a:r>
            <a:r>
              <a:rPr lang="en-US" dirty="0"/>
              <a:t>([event]): Removes all listeners, or those of the specified event. (Not good practice to use)</a:t>
            </a:r>
          </a:p>
          <a:p>
            <a:r>
              <a:rPr lang="en-US" dirty="0" err="1"/>
              <a:t>setMaxListeners</a:t>
            </a:r>
            <a:r>
              <a:rPr lang="en-US" dirty="0"/>
              <a:t>(n): By default it allows 10 listeners, If needed more, we can use this method.</a:t>
            </a:r>
          </a:p>
          <a:p>
            <a:r>
              <a:rPr lang="en-US" dirty="0"/>
              <a:t>listeners(event): Returns an array of listeners for the specified event.</a:t>
            </a:r>
          </a:p>
          <a:p>
            <a:r>
              <a:rPr lang="en-US" dirty="0"/>
              <a:t>emit(event, </a:t>
            </a:r>
            <a:r>
              <a:rPr lang="en-US" dirty="0" err="1"/>
              <a:t>args</a:t>
            </a:r>
            <a:r>
              <a:rPr lang="en-US" dirty="0"/>
              <a:t>): Execute the listeners with passed arguments.</a:t>
            </a:r>
          </a:p>
          <a:p>
            <a:r>
              <a:rPr lang="en-US" dirty="0" err="1"/>
              <a:t>listenerCount</a:t>
            </a:r>
            <a:r>
              <a:rPr lang="en-US" dirty="0"/>
              <a:t>(event): Returns the number of listeners for a given event.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66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0E16-E9C9-920B-F38F-06975195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4008"/>
          </a:xfrm>
        </p:spPr>
        <p:txBody>
          <a:bodyPr/>
          <a:lstStyle/>
          <a:p>
            <a:r>
              <a:rPr lang="en-IN" dirty="0"/>
              <a:t>8. Events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1123-B728-1490-42FD-664690B85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70180"/>
            <a:ext cx="8596668" cy="4578220"/>
          </a:xfrm>
        </p:spPr>
        <p:txBody>
          <a:bodyPr>
            <a:normAutofit/>
          </a:bodyPr>
          <a:lstStyle/>
          <a:p>
            <a:r>
              <a:rPr lang="en-US" dirty="0"/>
              <a:t>Event loop is an endless loop, which waits for tasks, executes them and then sleeps until it receives more tasks.</a:t>
            </a:r>
          </a:p>
          <a:p>
            <a:r>
              <a:rPr lang="en-US" dirty="0"/>
              <a:t>The event loop executes tasks from the event queue only when the call stack is empty i.e. there is no ongoing task.</a:t>
            </a:r>
          </a:p>
          <a:p>
            <a:r>
              <a:rPr lang="en-US" dirty="0"/>
              <a:t>The event loop allows us to use callbacks and promises.</a:t>
            </a:r>
          </a:p>
          <a:p>
            <a:r>
              <a:rPr lang="en-US" dirty="0"/>
              <a:t>The event loop executes the tasks starting from the oldest first.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2910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2094</TotalTime>
  <Words>548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Events in node</vt:lpstr>
      <vt:lpstr>1. What is Event?</vt:lpstr>
      <vt:lpstr>2. Event types</vt:lpstr>
      <vt:lpstr>3. Event Emitter Api</vt:lpstr>
      <vt:lpstr>4. Event Emitter Api</vt:lpstr>
      <vt:lpstr>5. Multiple Event Listeners</vt:lpstr>
      <vt:lpstr>6. Event Emitter pattern</vt:lpstr>
      <vt:lpstr>7. Class methods</vt:lpstr>
      <vt:lpstr>8. Events loop</vt:lpstr>
      <vt:lpstr>9. Blocking event loop</vt:lpstr>
      <vt:lpstr>10. Escaping event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Events in node</dc:title>
  <dc:creator>Infynno Soltions</dc:creator>
  <cp:lastModifiedBy>Infynno Soltions</cp:lastModifiedBy>
  <cp:revision>15</cp:revision>
  <dcterms:created xsi:type="dcterms:W3CDTF">2022-12-10T18:14:54Z</dcterms:created>
  <dcterms:modified xsi:type="dcterms:W3CDTF">2022-12-12T05:09:35Z</dcterms:modified>
</cp:coreProperties>
</file>